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335" r:id="rId8"/>
    <p:sldId id="336" r:id="rId9"/>
    <p:sldId id="267" r:id="rId10"/>
    <p:sldId id="294" r:id="rId11"/>
    <p:sldId id="334" r:id="rId12"/>
    <p:sldId id="268" r:id="rId13"/>
    <p:sldId id="320" r:id="rId14"/>
    <p:sldId id="344" r:id="rId15"/>
    <p:sldId id="321" r:id="rId16"/>
    <p:sldId id="297" r:id="rId17"/>
    <p:sldId id="298" r:id="rId18"/>
    <p:sldId id="299" r:id="rId19"/>
    <p:sldId id="332" r:id="rId20"/>
    <p:sldId id="300" r:id="rId21"/>
    <p:sldId id="301" r:id="rId22"/>
    <p:sldId id="326" r:id="rId23"/>
    <p:sldId id="302" r:id="rId24"/>
    <p:sldId id="303" r:id="rId25"/>
    <p:sldId id="324" r:id="rId26"/>
    <p:sldId id="304" r:id="rId27"/>
    <p:sldId id="305" r:id="rId28"/>
    <p:sldId id="306" r:id="rId29"/>
    <p:sldId id="337" r:id="rId30"/>
    <p:sldId id="338" r:id="rId31"/>
    <p:sldId id="308" r:id="rId32"/>
    <p:sldId id="339" r:id="rId33"/>
    <p:sldId id="314" r:id="rId34"/>
    <p:sldId id="342" r:id="rId35"/>
    <p:sldId id="310" r:id="rId36"/>
    <p:sldId id="340" r:id="rId37"/>
    <p:sldId id="312" r:id="rId38"/>
    <p:sldId id="341" r:id="rId39"/>
    <p:sldId id="317" r:id="rId40"/>
    <p:sldId id="343" r:id="rId41"/>
    <p:sldId id="26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C9A08-E00C-40BE-B1B7-F5BE2A8020D4}" v="251" dt="2021-05-15T00:42:07.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22" autoAdjust="0"/>
    <p:restoredTop sz="94660"/>
  </p:normalViewPr>
  <p:slideViewPr>
    <p:cSldViewPr snapToGrid="0">
      <p:cViewPr varScale="1">
        <p:scale>
          <a:sx n="162" d="100"/>
          <a:sy n="162" d="100"/>
        </p:scale>
        <p:origin x="528" y="1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njali Jena" userId="487e5aed1a528572" providerId="LiveId" clId="{16DC9A08-E00C-40BE-B1B7-F5BE2A8020D4}"/>
    <pc:docChg chg="undo custSel addSld delSld modSld sldOrd">
      <pc:chgData name="Ritanjali Jena" userId="487e5aed1a528572" providerId="LiveId" clId="{16DC9A08-E00C-40BE-B1B7-F5BE2A8020D4}" dt="2021-05-15T00:44:55.940" v="1610" actId="20577"/>
      <pc:docMkLst>
        <pc:docMk/>
      </pc:docMkLst>
      <pc:sldChg chg="modSp">
        <pc:chgData name="Ritanjali Jena" userId="487e5aed1a528572" providerId="LiveId" clId="{16DC9A08-E00C-40BE-B1B7-F5BE2A8020D4}" dt="2021-05-14T18:07:47.996" v="765" actId="20577"/>
        <pc:sldMkLst>
          <pc:docMk/>
          <pc:sldMk cId="691985347" sldId="257"/>
        </pc:sldMkLst>
        <pc:graphicFrameChg chg="mod">
          <ac:chgData name="Ritanjali Jena" userId="487e5aed1a528572" providerId="LiveId" clId="{16DC9A08-E00C-40BE-B1B7-F5BE2A8020D4}" dt="2021-05-14T18:07:47.996" v="765" actId="20577"/>
          <ac:graphicFrameMkLst>
            <pc:docMk/>
            <pc:sldMk cId="691985347" sldId="257"/>
            <ac:graphicFrameMk id="29" creationId="{8FBBB0C9-A729-43B3-A918-06431246E470}"/>
          </ac:graphicFrameMkLst>
        </pc:graphicFrameChg>
      </pc:sldChg>
      <pc:sldChg chg="modSp">
        <pc:chgData name="Ritanjali Jena" userId="487e5aed1a528572" providerId="LiveId" clId="{16DC9A08-E00C-40BE-B1B7-F5BE2A8020D4}" dt="2021-05-14T22:44:44.900" v="1230" actId="20577"/>
        <pc:sldMkLst>
          <pc:docMk/>
          <pc:sldMk cId="2498836431" sldId="258"/>
        </pc:sldMkLst>
        <pc:graphicFrameChg chg="mod">
          <ac:chgData name="Ritanjali Jena" userId="487e5aed1a528572" providerId="LiveId" clId="{16DC9A08-E00C-40BE-B1B7-F5BE2A8020D4}" dt="2021-05-14T22:44:44.900" v="1230" actId="20577"/>
          <ac:graphicFrameMkLst>
            <pc:docMk/>
            <pc:sldMk cId="2498836431" sldId="258"/>
            <ac:graphicFrameMk id="5" creationId="{3E18B06B-5244-47F0-89BB-A5645B9C9520}"/>
          </ac:graphicFrameMkLst>
        </pc:graphicFrameChg>
      </pc:sldChg>
      <pc:sldChg chg="modSp mod">
        <pc:chgData name="Ritanjali Jena" userId="487e5aed1a528572" providerId="LiveId" clId="{16DC9A08-E00C-40BE-B1B7-F5BE2A8020D4}" dt="2021-05-14T22:45:39.911" v="1231" actId="20577"/>
        <pc:sldMkLst>
          <pc:docMk/>
          <pc:sldMk cId="2586041012" sldId="259"/>
        </pc:sldMkLst>
        <pc:spChg chg="mod">
          <ac:chgData name="Ritanjali Jena" userId="487e5aed1a528572" providerId="LiveId" clId="{16DC9A08-E00C-40BE-B1B7-F5BE2A8020D4}" dt="2021-05-14T06:33:28.172" v="409" actId="20577"/>
          <ac:spMkLst>
            <pc:docMk/>
            <pc:sldMk cId="2586041012" sldId="259"/>
            <ac:spMk id="2" creationId="{F0AF046B-C763-46AB-94F9-93494E995982}"/>
          </ac:spMkLst>
        </pc:spChg>
        <pc:graphicFrameChg chg="mod">
          <ac:chgData name="Ritanjali Jena" userId="487e5aed1a528572" providerId="LiveId" clId="{16DC9A08-E00C-40BE-B1B7-F5BE2A8020D4}" dt="2021-05-14T22:45:39.911" v="1231" actId="20577"/>
          <ac:graphicFrameMkLst>
            <pc:docMk/>
            <pc:sldMk cId="2586041012" sldId="259"/>
            <ac:graphicFrameMk id="5" creationId="{8F75685B-0792-4ED9-849A-75F1F30058A1}"/>
          </ac:graphicFrameMkLst>
        </pc:graphicFrameChg>
      </pc:sldChg>
      <pc:sldChg chg="modSp mod">
        <pc:chgData name="Ritanjali Jena" userId="487e5aed1a528572" providerId="LiveId" clId="{16DC9A08-E00C-40BE-B1B7-F5BE2A8020D4}" dt="2021-05-14T22:49:48.038" v="1282" actId="20577"/>
        <pc:sldMkLst>
          <pc:docMk/>
          <pc:sldMk cId="2576376944" sldId="260"/>
        </pc:sldMkLst>
        <pc:spChg chg="mod">
          <ac:chgData name="Ritanjali Jena" userId="487e5aed1a528572" providerId="LiveId" clId="{16DC9A08-E00C-40BE-B1B7-F5BE2A8020D4}" dt="2021-05-14T19:38:44.796" v="881" actId="20577"/>
          <ac:spMkLst>
            <pc:docMk/>
            <pc:sldMk cId="2576376944" sldId="260"/>
            <ac:spMk id="2" creationId="{2321BA53-1B78-452F-9B27-D465D59D907E}"/>
          </ac:spMkLst>
        </pc:spChg>
        <pc:spChg chg="mod">
          <ac:chgData name="Ritanjali Jena" userId="487e5aed1a528572" providerId="LiveId" clId="{16DC9A08-E00C-40BE-B1B7-F5BE2A8020D4}" dt="2021-05-14T22:49:48.038" v="1282" actId="20577"/>
          <ac:spMkLst>
            <pc:docMk/>
            <pc:sldMk cId="2576376944" sldId="260"/>
            <ac:spMk id="33" creationId="{EB0D8DF8-9DDB-4BF8-A204-8BAFA8BE0D10}"/>
          </ac:spMkLst>
        </pc:spChg>
      </pc:sldChg>
      <pc:sldChg chg="addSp delSp modSp add del mod setBg setClrOvrMap">
        <pc:chgData name="Ritanjali Jena" userId="487e5aed1a528572" providerId="LiveId" clId="{16DC9A08-E00C-40BE-B1B7-F5BE2A8020D4}" dt="2021-05-14T06:36:54.789" v="515" actId="47"/>
        <pc:sldMkLst>
          <pc:docMk/>
          <pc:sldMk cId="2629320652" sldId="261"/>
        </pc:sldMkLst>
        <pc:spChg chg="mod">
          <ac:chgData name="Ritanjali Jena" userId="487e5aed1a528572" providerId="LiveId" clId="{16DC9A08-E00C-40BE-B1B7-F5BE2A8020D4}" dt="2021-05-14T06:12:03.895" v="352" actId="26606"/>
          <ac:spMkLst>
            <pc:docMk/>
            <pc:sldMk cId="2629320652" sldId="261"/>
            <ac:spMk id="2" creationId="{45777594-78E2-4BDB-B1F1-E42CC39A3060}"/>
          </ac:spMkLst>
        </pc:spChg>
        <pc:spChg chg="add mod">
          <ac:chgData name="Ritanjali Jena" userId="487e5aed1a528572" providerId="LiveId" clId="{16DC9A08-E00C-40BE-B1B7-F5BE2A8020D4}" dt="2021-05-14T06:36:24.781" v="509" actId="21"/>
          <ac:spMkLst>
            <pc:docMk/>
            <pc:sldMk cId="2629320652" sldId="261"/>
            <ac:spMk id="4" creationId="{E8E87EF3-90EE-4B65-A6A0-A263D59C9B3B}"/>
          </ac:spMkLst>
        </pc:spChg>
        <pc:spChg chg="add del">
          <ac:chgData name="Ritanjali Jena" userId="487e5aed1a528572" providerId="LiveId" clId="{16DC9A08-E00C-40BE-B1B7-F5BE2A8020D4}" dt="2021-05-14T06:12:03.895" v="352" actId="26606"/>
          <ac:spMkLst>
            <pc:docMk/>
            <pc:sldMk cId="2629320652" sldId="261"/>
            <ac:spMk id="18" creationId="{7CA0DAA6-33B8-4A25-810D-2F4D816FB40E}"/>
          </ac:spMkLst>
        </pc:spChg>
        <pc:spChg chg="add del">
          <ac:chgData name="Ritanjali Jena" userId="487e5aed1a528572" providerId="LiveId" clId="{16DC9A08-E00C-40BE-B1B7-F5BE2A8020D4}" dt="2021-05-14T06:12:03.895" v="352" actId="26606"/>
          <ac:spMkLst>
            <pc:docMk/>
            <pc:sldMk cId="2629320652" sldId="261"/>
            <ac:spMk id="24" creationId="{CF62D2A7-8207-488C-9F46-316BA81A16C8}"/>
          </ac:spMkLst>
        </pc:spChg>
        <pc:graphicFrameChg chg="del mod modGraphic">
          <ac:chgData name="Ritanjali Jena" userId="487e5aed1a528572" providerId="LiveId" clId="{16DC9A08-E00C-40BE-B1B7-F5BE2A8020D4}" dt="2021-05-14T06:36:24.781" v="509" actId="21"/>
          <ac:graphicFrameMkLst>
            <pc:docMk/>
            <pc:sldMk cId="2629320652" sldId="261"/>
            <ac:graphicFrameMk id="5" creationId="{0648368E-5FA4-4CD9-864B-F2EC3AB8F839}"/>
          </ac:graphicFrameMkLst>
        </pc:graphicFrameChg>
        <pc:picChg chg="add del">
          <ac:chgData name="Ritanjali Jena" userId="487e5aed1a528572" providerId="LiveId" clId="{16DC9A08-E00C-40BE-B1B7-F5BE2A8020D4}" dt="2021-05-14T06:12:03.895" v="352" actId="26606"/>
          <ac:picMkLst>
            <pc:docMk/>
            <pc:sldMk cId="2629320652" sldId="261"/>
            <ac:picMk id="20" creationId="{87780714-4E6F-498B-B513-C61D06740443}"/>
          </ac:picMkLst>
        </pc:picChg>
      </pc:sldChg>
      <pc:sldChg chg="addSp delSp modSp del mod">
        <pc:chgData name="Ritanjali Jena" userId="487e5aed1a528572" providerId="LiveId" clId="{16DC9A08-E00C-40BE-B1B7-F5BE2A8020D4}" dt="2021-05-14T06:38:02.862" v="582" actId="47"/>
        <pc:sldMkLst>
          <pc:docMk/>
          <pc:sldMk cId="4011547037" sldId="262"/>
        </pc:sldMkLst>
        <pc:spChg chg="add mod">
          <ac:chgData name="Ritanjali Jena" userId="487e5aed1a528572" providerId="LiveId" clId="{16DC9A08-E00C-40BE-B1B7-F5BE2A8020D4}" dt="2021-05-14T06:37:47.178" v="536" actId="21"/>
          <ac:spMkLst>
            <pc:docMk/>
            <pc:sldMk cId="4011547037" sldId="262"/>
            <ac:spMk id="4" creationId="{DAA39225-B393-4D79-B7C7-0DEE080A827A}"/>
          </ac:spMkLst>
        </pc:spChg>
        <pc:graphicFrameChg chg="del">
          <ac:chgData name="Ritanjali Jena" userId="487e5aed1a528572" providerId="LiveId" clId="{16DC9A08-E00C-40BE-B1B7-F5BE2A8020D4}" dt="2021-05-14T06:37:47.178" v="536" actId="21"/>
          <ac:graphicFrameMkLst>
            <pc:docMk/>
            <pc:sldMk cId="4011547037" sldId="262"/>
            <ac:graphicFrameMk id="5" creationId="{BF890C0F-9150-49E8-BDAD-8D98111EF1BE}"/>
          </ac:graphicFrameMkLst>
        </pc:graphicFrameChg>
      </pc:sldChg>
      <pc:sldChg chg="addSp delSp modSp del mod">
        <pc:chgData name="Ritanjali Jena" userId="487e5aed1a528572" providerId="LiveId" clId="{16DC9A08-E00C-40BE-B1B7-F5BE2A8020D4}" dt="2021-05-14T06:35:42.682" v="477" actId="47"/>
        <pc:sldMkLst>
          <pc:docMk/>
          <pc:sldMk cId="314791483" sldId="264"/>
        </pc:sldMkLst>
        <pc:spChg chg="mod">
          <ac:chgData name="Ritanjali Jena" userId="487e5aed1a528572" providerId="LiveId" clId="{16DC9A08-E00C-40BE-B1B7-F5BE2A8020D4}" dt="2021-05-14T06:12:26.266" v="353" actId="26606"/>
          <ac:spMkLst>
            <pc:docMk/>
            <pc:sldMk cId="314791483" sldId="264"/>
            <ac:spMk id="2" creationId="{FD6FCC79-85A9-4D0B-A4A0-28E626948C58}"/>
          </ac:spMkLst>
        </pc:spChg>
        <pc:spChg chg="add del">
          <ac:chgData name="Ritanjali Jena" userId="487e5aed1a528572" providerId="LiveId" clId="{16DC9A08-E00C-40BE-B1B7-F5BE2A8020D4}" dt="2021-05-14T06:12:26.266" v="353" actId="26606"/>
          <ac:spMkLst>
            <pc:docMk/>
            <pc:sldMk cId="314791483" sldId="264"/>
            <ac:spMk id="9" creationId="{7CA0DAA6-33B8-4A25-810D-2F4D816FB40E}"/>
          </ac:spMkLst>
        </pc:spChg>
        <pc:spChg chg="add del">
          <ac:chgData name="Ritanjali Jena" userId="487e5aed1a528572" providerId="LiveId" clId="{16DC9A08-E00C-40BE-B1B7-F5BE2A8020D4}" dt="2021-05-14T06:12:26.266" v="353" actId="26606"/>
          <ac:spMkLst>
            <pc:docMk/>
            <pc:sldMk cId="314791483" sldId="264"/>
            <ac:spMk id="14" creationId="{A8384FB5-9ADC-4DDC-881B-597D56F5B15D}"/>
          </ac:spMkLst>
        </pc:spChg>
        <pc:spChg chg="add del">
          <ac:chgData name="Ritanjali Jena" userId="487e5aed1a528572" providerId="LiveId" clId="{16DC9A08-E00C-40BE-B1B7-F5BE2A8020D4}" dt="2021-05-14T06:12:26.266" v="353" actId="26606"/>
          <ac:spMkLst>
            <pc:docMk/>
            <pc:sldMk cId="314791483" sldId="264"/>
            <ac:spMk id="16" creationId="{91E5A9A7-95C6-4F4F-B00E-C82E07FE62EF}"/>
          </ac:spMkLst>
        </pc:spChg>
        <pc:spChg chg="add del">
          <ac:chgData name="Ritanjali Jena" userId="487e5aed1a528572" providerId="LiveId" clId="{16DC9A08-E00C-40BE-B1B7-F5BE2A8020D4}" dt="2021-05-14T06:12:26.266" v="353" actId="26606"/>
          <ac:spMkLst>
            <pc:docMk/>
            <pc:sldMk cId="314791483" sldId="264"/>
            <ac:spMk id="18" creationId="{D07DD2DE-F619-49DD-B5E7-03A290FF4ED1}"/>
          </ac:spMkLst>
        </pc:spChg>
        <pc:spChg chg="add del">
          <ac:chgData name="Ritanjali Jena" userId="487e5aed1a528572" providerId="LiveId" clId="{16DC9A08-E00C-40BE-B1B7-F5BE2A8020D4}" dt="2021-05-14T06:12:26.266" v="353" actId="26606"/>
          <ac:spMkLst>
            <pc:docMk/>
            <pc:sldMk cId="314791483" sldId="264"/>
            <ac:spMk id="20" creationId="{85149191-5F60-4A28-AAFF-039F96B0F3EC}"/>
          </ac:spMkLst>
        </pc:spChg>
        <pc:spChg chg="add del">
          <ac:chgData name="Ritanjali Jena" userId="487e5aed1a528572" providerId="LiveId" clId="{16DC9A08-E00C-40BE-B1B7-F5BE2A8020D4}" dt="2021-05-14T06:12:26.266" v="353" actId="26606"/>
          <ac:spMkLst>
            <pc:docMk/>
            <pc:sldMk cId="314791483" sldId="264"/>
            <ac:spMk id="22" creationId="{F8260ED5-17F7-4158-B241-D51DD4CF1B7E}"/>
          </ac:spMkLst>
        </pc:spChg>
        <pc:picChg chg="del mod">
          <ac:chgData name="Ritanjali Jena" userId="487e5aed1a528572" providerId="LiveId" clId="{16DC9A08-E00C-40BE-B1B7-F5BE2A8020D4}" dt="2021-05-14T06:35:37.884" v="475" actId="21"/>
          <ac:picMkLst>
            <pc:docMk/>
            <pc:sldMk cId="314791483" sldId="264"/>
            <ac:picMk id="4" creationId="{14D078A5-9BD0-4676-AAE8-FE687E7D6497}"/>
          </ac:picMkLst>
        </pc:picChg>
      </pc:sldChg>
      <pc:sldChg chg="del">
        <pc:chgData name="Ritanjali Jena" userId="487e5aed1a528572" providerId="LiveId" clId="{16DC9A08-E00C-40BE-B1B7-F5BE2A8020D4}" dt="2021-05-14T05:11:51.146" v="52" actId="47"/>
        <pc:sldMkLst>
          <pc:docMk/>
          <pc:sldMk cId="4040405381" sldId="265"/>
        </pc:sldMkLst>
      </pc:sldChg>
      <pc:sldChg chg="addSp modSp mod">
        <pc:chgData name="Ritanjali Jena" userId="487e5aed1a528572" providerId="LiveId" clId="{16DC9A08-E00C-40BE-B1B7-F5BE2A8020D4}" dt="2021-05-14T18:26:03.952" v="877" actId="20577"/>
        <pc:sldMkLst>
          <pc:docMk/>
          <pc:sldMk cId="1667263207" sldId="267"/>
        </pc:sldMkLst>
        <pc:spChg chg="mod">
          <ac:chgData name="Ritanjali Jena" userId="487e5aed1a528572" providerId="LiveId" clId="{16DC9A08-E00C-40BE-B1B7-F5BE2A8020D4}" dt="2021-05-14T18:26:03.952" v="877" actId="20577"/>
          <ac:spMkLst>
            <pc:docMk/>
            <pc:sldMk cId="1667263207" sldId="267"/>
            <ac:spMk id="2" creationId="{32246CA9-3297-4BFC-9125-A2265CF2B077}"/>
          </ac:spMkLst>
        </pc:spChg>
        <pc:spChg chg="add mod">
          <ac:chgData name="Ritanjali Jena" userId="487e5aed1a528572" providerId="LiveId" clId="{16DC9A08-E00C-40BE-B1B7-F5BE2A8020D4}" dt="2021-05-14T05:22:11.439" v="273" actId="1035"/>
          <ac:spMkLst>
            <pc:docMk/>
            <pc:sldMk cId="1667263207" sldId="267"/>
            <ac:spMk id="5" creationId="{F53C6B15-3A0A-4C69-A9BB-CE47F9C7811C}"/>
          </ac:spMkLst>
        </pc:spChg>
        <pc:grpChg chg="add mod">
          <ac:chgData name="Ritanjali Jena" userId="487e5aed1a528572" providerId="LiveId" clId="{16DC9A08-E00C-40BE-B1B7-F5BE2A8020D4}" dt="2021-05-14T05:22:11.439" v="273" actId="1035"/>
          <ac:grpSpMkLst>
            <pc:docMk/>
            <pc:sldMk cId="1667263207" sldId="267"/>
            <ac:grpSpMk id="6" creationId="{328AACC3-FE4A-4AEB-8C9D-F4A14980DECB}"/>
          </ac:grpSpMkLst>
        </pc:grpChg>
        <pc:picChg chg="add mod">
          <ac:chgData name="Ritanjali Jena" userId="487e5aed1a528572" providerId="LiveId" clId="{16DC9A08-E00C-40BE-B1B7-F5BE2A8020D4}" dt="2021-05-14T05:22:11.439" v="273" actId="1035"/>
          <ac:picMkLst>
            <pc:docMk/>
            <pc:sldMk cId="1667263207" sldId="267"/>
            <ac:picMk id="4" creationId="{98947624-49BF-420A-B21D-7CE9BB81BC2C}"/>
          </ac:picMkLst>
        </pc:picChg>
        <pc:picChg chg="mod">
          <ac:chgData name="Ritanjali Jena" userId="487e5aed1a528572" providerId="LiveId" clId="{16DC9A08-E00C-40BE-B1B7-F5BE2A8020D4}" dt="2021-05-14T05:22:11.439" v="273" actId="1035"/>
          <ac:picMkLst>
            <pc:docMk/>
            <pc:sldMk cId="1667263207" sldId="267"/>
            <ac:picMk id="2052" creationId="{FB89C869-54E7-354B-83F9-FE2460C1DBA3}"/>
          </ac:picMkLst>
        </pc:picChg>
      </pc:sldChg>
      <pc:sldChg chg="addSp delSp modSp add del mod">
        <pc:chgData name="Ritanjali Jena" userId="487e5aed1a528572" providerId="LiveId" clId="{16DC9A08-E00C-40BE-B1B7-F5BE2A8020D4}" dt="2021-05-15T00:40:18.221" v="1459" actId="1076"/>
        <pc:sldMkLst>
          <pc:docMk/>
          <pc:sldMk cId="3379311215" sldId="268"/>
        </pc:sldMkLst>
        <pc:spChg chg="mod">
          <ac:chgData name="Ritanjali Jena" userId="487e5aed1a528572" providerId="LiveId" clId="{16DC9A08-E00C-40BE-B1B7-F5BE2A8020D4}" dt="2021-05-15T00:40:18.221" v="1459" actId="1076"/>
          <ac:spMkLst>
            <pc:docMk/>
            <pc:sldMk cId="3379311215" sldId="268"/>
            <ac:spMk id="2" creationId="{DEB09E95-3826-4567-B86D-E5EBB671553F}"/>
          </ac:spMkLst>
        </pc:spChg>
        <pc:spChg chg="add del mod">
          <ac:chgData name="Ritanjali Jena" userId="487e5aed1a528572" providerId="LiveId" clId="{16DC9A08-E00C-40BE-B1B7-F5BE2A8020D4}" dt="2021-05-14T06:06:54.512" v="336" actId="14100"/>
          <ac:spMkLst>
            <pc:docMk/>
            <pc:sldMk cId="3379311215" sldId="268"/>
            <ac:spMk id="4" creationId="{527DC17A-951A-A74F-A2BE-DC5B5E571042}"/>
          </ac:spMkLst>
        </pc:spChg>
        <pc:spChg chg="add del mod">
          <ac:chgData name="Ritanjali Jena" userId="487e5aed1a528572" providerId="LiveId" clId="{16DC9A08-E00C-40BE-B1B7-F5BE2A8020D4}" dt="2021-05-14T06:06:20.447" v="328" actId="21"/>
          <ac:spMkLst>
            <pc:docMk/>
            <pc:sldMk cId="3379311215" sldId="268"/>
            <ac:spMk id="5" creationId="{78094BF2-66CF-4BAF-877F-AA596D26B2CE}"/>
          </ac:spMkLst>
        </pc:spChg>
      </pc:sldChg>
      <pc:sldChg chg="addSp modSp mod">
        <pc:chgData name="Ritanjali Jena" userId="487e5aed1a528572" providerId="LiveId" clId="{16DC9A08-E00C-40BE-B1B7-F5BE2A8020D4}" dt="2021-05-14T06:05:51.803" v="323" actId="1036"/>
        <pc:sldMkLst>
          <pc:docMk/>
          <pc:sldMk cId="1938932895" sldId="294"/>
        </pc:sldMkLst>
        <pc:spChg chg="add mod">
          <ac:chgData name="Ritanjali Jena" userId="487e5aed1a528572" providerId="LiveId" clId="{16DC9A08-E00C-40BE-B1B7-F5BE2A8020D4}" dt="2021-05-14T06:05:51.803" v="323" actId="1036"/>
          <ac:spMkLst>
            <pc:docMk/>
            <pc:sldMk cId="1938932895" sldId="294"/>
            <ac:spMk id="5" creationId="{B9DD7CBC-9D51-428D-8027-5DDE3EDEB042}"/>
          </ac:spMkLst>
        </pc:spChg>
        <pc:grpChg chg="add mod">
          <ac:chgData name="Ritanjali Jena" userId="487e5aed1a528572" providerId="LiveId" clId="{16DC9A08-E00C-40BE-B1B7-F5BE2A8020D4}" dt="2021-05-14T06:05:51.803" v="323" actId="1036"/>
          <ac:grpSpMkLst>
            <pc:docMk/>
            <pc:sldMk cId="1938932895" sldId="294"/>
            <ac:grpSpMk id="6" creationId="{D4AF7522-464A-4FFD-95F1-A5050E95A13B}"/>
          </ac:grpSpMkLst>
        </pc:grpChg>
        <pc:picChg chg="add mod">
          <ac:chgData name="Ritanjali Jena" userId="487e5aed1a528572" providerId="LiveId" clId="{16DC9A08-E00C-40BE-B1B7-F5BE2A8020D4}" dt="2021-05-14T06:05:51.803" v="323" actId="1036"/>
          <ac:picMkLst>
            <pc:docMk/>
            <pc:sldMk cId="1938932895" sldId="294"/>
            <ac:picMk id="4" creationId="{53894D6B-4BE0-407E-89E7-A6B6FEDC7DB4}"/>
          </ac:picMkLst>
        </pc:picChg>
        <pc:picChg chg="mod">
          <ac:chgData name="Ritanjali Jena" userId="487e5aed1a528572" providerId="LiveId" clId="{16DC9A08-E00C-40BE-B1B7-F5BE2A8020D4}" dt="2021-05-14T06:05:51.803" v="323" actId="1036"/>
          <ac:picMkLst>
            <pc:docMk/>
            <pc:sldMk cId="1938932895" sldId="294"/>
            <ac:picMk id="1026" creationId="{54F56798-83D1-9D43-9EF6-99D82CD11665}"/>
          </ac:picMkLst>
        </pc:picChg>
      </pc:sldChg>
      <pc:sldChg chg="modSp del mod">
        <pc:chgData name="Ritanjali Jena" userId="487e5aed1a528572" providerId="LiveId" clId="{16DC9A08-E00C-40BE-B1B7-F5BE2A8020D4}" dt="2021-05-14T22:36:29.541" v="1194" actId="47"/>
        <pc:sldMkLst>
          <pc:docMk/>
          <pc:sldMk cId="1656598784" sldId="295"/>
        </pc:sldMkLst>
        <pc:spChg chg="mod">
          <ac:chgData name="Ritanjali Jena" userId="487e5aed1a528572" providerId="LiveId" clId="{16DC9A08-E00C-40BE-B1B7-F5BE2A8020D4}" dt="2021-05-14T06:39:25.132" v="589" actId="27636"/>
          <ac:spMkLst>
            <pc:docMk/>
            <pc:sldMk cId="1656598784" sldId="295"/>
            <ac:spMk id="2" creationId="{DEB09E95-3826-4567-B86D-E5EBB671553F}"/>
          </ac:spMkLst>
        </pc:spChg>
        <pc:spChg chg="mod">
          <ac:chgData name="Ritanjali Jena" userId="487e5aed1a528572" providerId="LiveId" clId="{16DC9A08-E00C-40BE-B1B7-F5BE2A8020D4}" dt="2021-05-14T22:33:00.839" v="1160" actId="108"/>
          <ac:spMkLst>
            <pc:docMk/>
            <pc:sldMk cId="1656598784" sldId="295"/>
            <ac:spMk id="3" creationId="{40069092-A4D3-4F3D-8D05-D37F64E0CB33}"/>
          </ac:spMkLst>
        </pc:spChg>
      </pc:sldChg>
      <pc:sldChg chg="modSp mod">
        <pc:chgData name="Ritanjali Jena" userId="487e5aed1a528572" providerId="LiveId" clId="{16DC9A08-E00C-40BE-B1B7-F5BE2A8020D4}" dt="2021-05-14T22:38:39.699" v="1200" actId="14100"/>
        <pc:sldMkLst>
          <pc:docMk/>
          <pc:sldMk cId="3086359788" sldId="298"/>
        </pc:sldMkLst>
        <pc:spChg chg="mod">
          <ac:chgData name="Ritanjali Jena" userId="487e5aed1a528572" providerId="LiveId" clId="{16DC9A08-E00C-40BE-B1B7-F5BE2A8020D4}" dt="2021-05-14T06:39:42.052" v="593" actId="1076"/>
          <ac:spMkLst>
            <pc:docMk/>
            <pc:sldMk cId="3086359788" sldId="298"/>
            <ac:spMk id="2" creationId="{DEB09E95-3826-4567-B86D-E5EBB671553F}"/>
          </ac:spMkLst>
        </pc:spChg>
        <pc:spChg chg="mod">
          <ac:chgData name="Ritanjali Jena" userId="487e5aed1a528572" providerId="LiveId" clId="{16DC9A08-E00C-40BE-B1B7-F5BE2A8020D4}" dt="2021-05-14T22:38:39.699" v="1200" actId="14100"/>
          <ac:spMkLst>
            <pc:docMk/>
            <pc:sldMk cId="3086359788" sldId="298"/>
            <ac:spMk id="3" creationId="{40069092-A4D3-4F3D-8D05-D37F64E0CB33}"/>
          </ac:spMkLst>
        </pc:spChg>
      </pc:sldChg>
      <pc:sldChg chg="modSp mod">
        <pc:chgData name="Ritanjali Jena" userId="487e5aed1a528572" providerId="LiveId" clId="{16DC9A08-E00C-40BE-B1B7-F5BE2A8020D4}" dt="2021-05-14T22:39:07.667" v="1202" actId="1076"/>
        <pc:sldMkLst>
          <pc:docMk/>
          <pc:sldMk cId="1372700736" sldId="300"/>
        </pc:sldMkLst>
        <pc:spChg chg="mod">
          <ac:chgData name="Ritanjali Jena" userId="487e5aed1a528572" providerId="LiveId" clId="{16DC9A08-E00C-40BE-B1B7-F5BE2A8020D4}" dt="2021-05-14T06:39:47.823" v="594" actId="1076"/>
          <ac:spMkLst>
            <pc:docMk/>
            <pc:sldMk cId="1372700736" sldId="300"/>
            <ac:spMk id="2" creationId="{DEB09E95-3826-4567-B86D-E5EBB671553F}"/>
          </ac:spMkLst>
        </pc:spChg>
        <pc:spChg chg="mod">
          <ac:chgData name="Ritanjali Jena" userId="487e5aed1a528572" providerId="LiveId" clId="{16DC9A08-E00C-40BE-B1B7-F5BE2A8020D4}" dt="2021-05-14T22:39:07.667" v="1202" actId="1076"/>
          <ac:spMkLst>
            <pc:docMk/>
            <pc:sldMk cId="1372700736" sldId="300"/>
            <ac:spMk id="3" creationId="{40069092-A4D3-4F3D-8D05-D37F64E0CB33}"/>
          </ac:spMkLst>
        </pc:spChg>
      </pc:sldChg>
      <pc:sldChg chg="modSp mod">
        <pc:chgData name="Ritanjali Jena" userId="487e5aed1a528572" providerId="LiveId" clId="{16DC9A08-E00C-40BE-B1B7-F5BE2A8020D4}" dt="2021-05-14T22:39:49.541" v="1205" actId="1076"/>
        <pc:sldMkLst>
          <pc:docMk/>
          <pc:sldMk cId="3759300376" sldId="302"/>
        </pc:sldMkLst>
        <pc:spChg chg="mod">
          <ac:chgData name="Ritanjali Jena" userId="487e5aed1a528572" providerId="LiveId" clId="{16DC9A08-E00C-40BE-B1B7-F5BE2A8020D4}" dt="2021-05-14T06:39:58.619" v="595" actId="1076"/>
          <ac:spMkLst>
            <pc:docMk/>
            <pc:sldMk cId="3759300376" sldId="302"/>
            <ac:spMk id="2" creationId="{DEB09E95-3826-4567-B86D-E5EBB671553F}"/>
          </ac:spMkLst>
        </pc:spChg>
        <pc:spChg chg="mod">
          <ac:chgData name="Ritanjali Jena" userId="487e5aed1a528572" providerId="LiveId" clId="{16DC9A08-E00C-40BE-B1B7-F5BE2A8020D4}" dt="2021-05-14T22:39:49.541" v="1205" actId="1076"/>
          <ac:spMkLst>
            <pc:docMk/>
            <pc:sldMk cId="3759300376" sldId="302"/>
            <ac:spMk id="3" creationId="{40069092-A4D3-4F3D-8D05-D37F64E0CB33}"/>
          </ac:spMkLst>
        </pc:spChg>
      </pc:sldChg>
      <pc:sldChg chg="modSp mod">
        <pc:chgData name="Ritanjali Jena" userId="487e5aed1a528572" providerId="LiveId" clId="{16DC9A08-E00C-40BE-B1B7-F5BE2A8020D4}" dt="2021-05-15T00:05:01.225" v="1438" actId="20577"/>
        <pc:sldMkLst>
          <pc:docMk/>
          <pc:sldMk cId="96447880" sldId="304"/>
        </pc:sldMkLst>
        <pc:spChg chg="mod">
          <ac:chgData name="Ritanjali Jena" userId="487e5aed1a528572" providerId="LiveId" clId="{16DC9A08-E00C-40BE-B1B7-F5BE2A8020D4}" dt="2021-05-14T06:40:05.283" v="596" actId="1076"/>
          <ac:spMkLst>
            <pc:docMk/>
            <pc:sldMk cId="96447880" sldId="304"/>
            <ac:spMk id="2" creationId="{DEB09E95-3826-4567-B86D-E5EBB671553F}"/>
          </ac:spMkLst>
        </pc:spChg>
        <pc:spChg chg="mod">
          <ac:chgData name="Ritanjali Jena" userId="487e5aed1a528572" providerId="LiveId" clId="{16DC9A08-E00C-40BE-B1B7-F5BE2A8020D4}" dt="2021-05-15T00:05:01.225" v="1438" actId="20577"/>
          <ac:spMkLst>
            <pc:docMk/>
            <pc:sldMk cId="96447880" sldId="304"/>
            <ac:spMk id="3" creationId="{40069092-A4D3-4F3D-8D05-D37F64E0CB33}"/>
          </ac:spMkLst>
        </pc:spChg>
      </pc:sldChg>
      <pc:sldChg chg="addSp delSp modSp mod">
        <pc:chgData name="Ritanjali Jena" userId="487e5aed1a528572" providerId="LiveId" clId="{16DC9A08-E00C-40BE-B1B7-F5BE2A8020D4}" dt="2021-05-15T00:04:53.454" v="1434" actId="14100"/>
        <pc:sldMkLst>
          <pc:docMk/>
          <pc:sldMk cId="3123380549" sldId="305"/>
        </pc:sldMkLst>
        <pc:picChg chg="add mod">
          <ac:chgData name="Ritanjali Jena" userId="487e5aed1a528572" providerId="LiveId" clId="{16DC9A08-E00C-40BE-B1B7-F5BE2A8020D4}" dt="2021-05-15T00:04:53.454" v="1434" actId="14100"/>
          <ac:picMkLst>
            <pc:docMk/>
            <pc:sldMk cId="3123380549" sldId="305"/>
            <ac:picMk id="4" creationId="{36778BCA-225E-4EB6-B8DE-125078796F1B}"/>
          </ac:picMkLst>
        </pc:picChg>
        <pc:picChg chg="del">
          <ac:chgData name="Ritanjali Jena" userId="487e5aed1a528572" providerId="LiveId" clId="{16DC9A08-E00C-40BE-B1B7-F5BE2A8020D4}" dt="2021-05-15T00:04:46.354" v="1430" actId="478"/>
          <ac:picMkLst>
            <pc:docMk/>
            <pc:sldMk cId="3123380549" sldId="305"/>
            <ac:picMk id="6" creationId="{C7DA9E34-8A01-214B-B637-5616171E221E}"/>
          </ac:picMkLst>
        </pc:picChg>
      </pc:sldChg>
      <pc:sldChg chg="modSp mod">
        <pc:chgData name="Ritanjali Jena" userId="487e5aed1a528572" providerId="LiveId" clId="{16DC9A08-E00C-40BE-B1B7-F5BE2A8020D4}" dt="2021-05-14T22:40:51.141" v="1218" actId="27636"/>
        <pc:sldMkLst>
          <pc:docMk/>
          <pc:sldMk cId="2223023607" sldId="306"/>
        </pc:sldMkLst>
        <pc:spChg chg="mod">
          <ac:chgData name="Ritanjali Jena" userId="487e5aed1a528572" providerId="LiveId" clId="{16DC9A08-E00C-40BE-B1B7-F5BE2A8020D4}" dt="2021-05-14T06:40:10.127" v="597" actId="1076"/>
          <ac:spMkLst>
            <pc:docMk/>
            <pc:sldMk cId="2223023607" sldId="306"/>
            <ac:spMk id="2" creationId="{DEB09E95-3826-4567-B86D-E5EBB671553F}"/>
          </ac:spMkLst>
        </pc:spChg>
        <pc:spChg chg="mod">
          <ac:chgData name="Ritanjali Jena" userId="487e5aed1a528572" providerId="LiveId" clId="{16DC9A08-E00C-40BE-B1B7-F5BE2A8020D4}" dt="2021-05-14T22:40:51.141" v="1218" actId="27636"/>
          <ac:spMkLst>
            <pc:docMk/>
            <pc:sldMk cId="2223023607" sldId="306"/>
            <ac:spMk id="3" creationId="{40069092-A4D3-4F3D-8D05-D37F64E0CB33}"/>
          </ac:spMkLst>
        </pc:spChg>
      </pc:sldChg>
      <pc:sldChg chg="addSp delSp modSp del mod">
        <pc:chgData name="Ritanjali Jena" userId="487e5aed1a528572" providerId="LiveId" clId="{16DC9A08-E00C-40BE-B1B7-F5BE2A8020D4}" dt="2021-05-14T06:42:56.426" v="610" actId="47"/>
        <pc:sldMkLst>
          <pc:docMk/>
          <pc:sldMk cId="3760859090" sldId="307"/>
        </pc:sldMkLst>
        <pc:spChg chg="add mod">
          <ac:chgData name="Ritanjali Jena" userId="487e5aed1a528572" providerId="LiveId" clId="{16DC9A08-E00C-40BE-B1B7-F5BE2A8020D4}" dt="2021-05-14T06:42:42.374" v="606" actId="21"/>
          <ac:spMkLst>
            <pc:docMk/>
            <pc:sldMk cId="3760859090" sldId="307"/>
            <ac:spMk id="4" creationId="{2D8CD3F5-DB91-442B-9A38-59E218E4F15E}"/>
          </ac:spMkLst>
        </pc:spChg>
        <pc:picChg chg="del">
          <ac:chgData name="Ritanjali Jena" userId="487e5aed1a528572" providerId="LiveId" clId="{16DC9A08-E00C-40BE-B1B7-F5BE2A8020D4}" dt="2021-05-14T06:42:42.374" v="606" actId="21"/>
          <ac:picMkLst>
            <pc:docMk/>
            <pc:sldMk cId="3760859090" sldId="307"/>
            <ac:picMk id="5" creationId="{E62199F1-E1D2-4EE8-93BC-607EDF4C1292}"/>
          </ac:picMkLst>
        </pc:picChg>
      </pc:sldChg>
      <pc:sldChg chg="modSp mod">
        <pc:chgData name="Ritanjali Jena" userId="487e5aed1a528572" providerId="LiveId" clId="{16DC9A08-E00C-40BE-B1B7-F5BE2A8020D4}" dt="2021-05-14T23:52:47.106" v="1408" actId="27636"/>
        <pc:sldMkLst>
          <pc:docMk/>
          <pc:sldMk cId="1464492451" sldId="308"/>
        </pc:sldMkLst>
        <pc:spChg chg="mod">
          <ac:chgData name="Ritanjali Jena" userId="487e5aed1a528572" providerId="LiveId" clId="{16DC9A08-E00C-40BE-B1B7-F5BE2A8020D4}" dt="2021-05-14T06:40:31.084" v="598" actId="1076"/>
          <ac:spMkLst>
            <pc:docMk/>
            <pc:sldMk cId="1464492451" sldId="308"/>
            <ac:spMk id="2" creationId="{DEB09E95-3826-4567-B86D-E5EBB671553F}"/>
          </ac:spMkLst>
        </pc:spChg>
        <pc:spChg chg="mod">
          <ac:chgData name="Ritanjali Jena" userId="487e5aed1a528572" providerId="LiveId" clId="{16DC9A08-E00C-40BE-B1B7-F5BE2A8020D4}" dt="2021-05-14T23:52:47.106" v="1408" actId="27636"/>
          <ac:spMkLst>
            <pc:docMk/>
            <pc:sldMk cId="1464492451" sldId="308"/>
            <ac:spMk id="3" creationId="{40069092-A4D3-4F3D-8D05-D37F64E0CB33}"/>
          </ac:spMkLst>
        </pc:spChg>
      </pc:sldChg>
      <pc:sldChg chg="modSp mod">
        <pc:chgData name="Ritanjali Jena" userId="487e5aed1a528572" providerId="LiveId" clId="{16DC9A08-E00C-40BE-B1B7-F5BE2A8020D4}" dt="2021-05-14T20:35:20.660" v="917" actId="14100"/>
        <pc:sldMkLst>
          <pc:docMk/>
          <pc:sldMk cId="1451612162" sldId="310"/>
        </pc:sldMkLst>
        <pc:spChg chg="mod">
          <ac:chgData name="Ritanjali Jena" userId="487e5aed1a528572" providerId="LiveId" clId="{16DC9A08-E00C-40BE-B1B7-F5BE2A8020D4}" dt="2021-05-14T20:27:40.022" v="912" actId="27636"/>
          <ac:spMkLst>
            <pc:docMk/>
            <pc:sldMk cId="1451612162" sldId="310"/>
            <ac:spMk id="2" creationId="{DEB09E95-3826-4567-B86D-E5EBB671553F}"/>
          </ac:spMkLst>
        </pc:spChg>
        <pc:spChg chg="mod">
          <ac:chgData name="Ritanjali Jena" userId="487e5aed1a528572" providerId="LiveId" clId="{16DC9A08-E00C-40BE-B1B7-F5BE2A8020D4}" dt="2021-05-14T20:35:20.660" v="917" actId="14100"/>
          <ac:spMkLst>
            <pc:docMk/>
            <pc:sldMk cId="1451612162" sldId="310"/>
            <ac:spMk id="3" creationId="{40069092-A4D3-4F3D-8D05-D37F64E0CB33}"/>
          </ac:spMkLst>
        </pc:spChg>
      </pc:sldChg>
      <pc:sldChg chg="addSp delSp modSp del mod">
        <pc:chgData name="Ritanjali Jena" userId="487e5aed1a528572" providerId="LiveId" clId="{16DC9A08-E00C-40BE-B1B7-F5BE2A8020D4}" dt="2021-05-14T06:44:47.868" v="717" actId="47"/>
        <pc:sldMkLst>
          <pc:docMk/>
          <pc:sldMk cId="2310182847" sldId="311"/>
        </pc:sldMkLst>
        <pc:spChg chg="add mod">
          <ac:chgData name="Ritanjali Jena" userId="487e5aed1a528572" providerId="LiveId" clId="{16DC9A08-E00C-40BE-B1B7-F5BE2A8020D4}" dt="2021-05-14T06:44:35.315" v="687" actId="21"/>
          <ac:spMkLst>
            <pc:docMk/>
            <pc:sldMk cId="2310182847" sldId="311"/>
            <ac:spMk id="4" creationId="{AF1596EE-A9D1-4BFE-9424-5250E3B8F1B9}"/>
          </ac:spMkLst>
        </pc:spChg>
        <pc:picChg chg="del">
          <ac:chgData name="Ritanjali Jena" userId="487e5aed1a528572" providerId="LiveId" clId="{16DC9A08-E00C-40BE-B1B7-F5BE2A8020D4}" dt="2021-05-14T06:44:35.315" v="687" actId="21"/>
          <ac:picMkLst>
            <pc:docMk/>
            <pc:sldMk cId="2310182847" sldId="311"/>
            <ac:picMk id="5" creationId="{739C2132-FE12-4486-8DCB-8AFCC3F016AF}"/>
          </ac:picMkLst>
        </pc:picChg>
      </pc:sldChg>
      <pc:sldChg chg="modSp mod">
        <pc:chgData name="Ritanjali Jena" userId="487e5aed1a528572" providerId="LiveId" clId="{16DC9A08-E00C-40BE-B1B7-F5BE2A8020D4}" dt="2021-05-14T20:36:05.720" v="918" actId="14100"/>
        <pc:sldMkLst>
          <pc:docMk/>
          <pc:sldMk cId="1542165355" sldId="312"/>
        </pc:sldMkLst>
        <pc:spChg chg="mod">
          <ac:chgData name="Ritanjali Jena" userId="487e5aed1a528572" providerId="LiveId" clId="{16DC9A08-E00C-40BE-B1B7-F5BE2A8020D4}" dt="2021-05-14T20:27:44.873" v="916" actId="27636"/>
          <ac:spMkLst>
            <pc:docMk/>
            <pc:sldMk cId="1542165355" sldId="312"/>
            <ac:spMk id="2" creationId="{DEB09E95-3826-4567-B86D-E5EBB671553F}"/>
          </ac:spMkLst>
        </pc:spChg>
        <pc:spChg chg="mod">
          <ac:chgData name="Ritanjali Jena" userId="487e5aed1a528572" providerId="LiveId" clId="{16DC9A08-E00C-40BE-B1B7-F5BE2A8020D4}" dt="2021-05-14T20:36:05.720" v="918" actId="14100"/>
          <ac:spMkLst>
            <pc:docMk/>
            <pc:sldMk cId="1542165355" sldId="312"/>
            <ac:spMk id="3" creationId="{40069092-A4D3-4F3D-8D05-D37F64E0CB33}"/>
          </ac:spMkLst>
        </pc:spChg>
      </pc:sldChg>
      <pc:sldChg chg="modSp mod ord">
        <pc:chgData name="Ritanjali Jena" userId="487e5aed1a528572" providerId="LiveId" clId="{16DC9A08-E00C-40BE-B1B7-F5BE2A8020D4}" dt="2021-05-14T23:58:26.734" v="1417" actId="27636"/>
        <pc:sldMkLst>
          <pc:docMk/>
          <pc:sldMk cId="2991020236" sldId="314"/>
        </pc:sldMkLst>
        <pc:spChg chg="mod">
          <ac:chgData name="Ritanjali Jena" userId="487e5aed1a528572" providerId="LiveId" clId="{16DC9A08-E00C-40BE-B1B7-F5BE2A8020D4}" dt="2021-05-14T20:27:27.687" v="908" actId="20577"/>
          <ac:spMkLst>
            <pc:docMk/>
            <pc:sldMk cId="2991020236" sldId="314"/>
            <ac:spMk id="2" creationId="{DEB09E95-3826-4567-B86D-E5EBB671553F}"/>
          </ac:spMkLst>
        </pc:spChg>
        <pc:spChg chg="mod">
          <ac:chgData name="Ritanjali Jena" userId="487e5aed1a528572" providerId="LiveId" clId="{16DC9A08-E00C-40BE-B1B7-F5BE2A8020D4}" dt="2021-05-14T23:58:26.734" v="1417" actId="27636"/>
          <ac:spMkLst>
            <pc:docMk/>
            <pc:sldMk cId="2991020236" sldId="314"/>
            <ac:spMk id="3" creationId="{40069092-A4D3-4F3D-8D05-D37F64E0CB33}"/>
          </ac:spMkLst>
        </pc:spChg>
      </pc:sldChg>
      <pc:sldChg chg="modSp mod">
        <pc:chgData name="Ritanjali Jena" userId="487e5aed1a528572" providerId="LiveId" clId="{16DC9A08-E00C-40BE-B1B7-F5BE2A8020D4}" dt="2021-05-14T23:59:58.182" v="1426" actId="20577"/>
        <pc:sldMkLst>
          <pc:docMk/>
          <pc:sldMk cId="365877534" sldId="317"/>
        </pc:sldMkLst>
        <pc:spChg chg="mod">
          <ac:chgData name="Ritanjali Jena" userId="487e5aed1a528572" providerId="LiveId" clId="{16DC9A08-E00C-40BE-B1B7-F5BE2A8020D4}" dt="2021-05-14T06:41:29.089" v="602" actId="1076"/>
          <ac:spMkLst>
            <pc:docMk/>
            <pc:sldMk cId="365877534" sldId="317"/>
            <ac:spMk id="2" creationId="{DEB09E95-3826-4567-B86D-E5EBB671553F}"/>
          </ac:spMkLst>
        </pc:spChg>
        <pc:spChg chg="mod">
          <ac:chgData name="Ritanjali Jena" userId="487e5aed1a528572" providerId="LiveId" clId="{16DC9A08-E00C-40BE-B1B7-F5BE2A8020D4}" dt="2021-05-14T23:59:58.182" v="1426" actId="20577"/>
          <ac:spMkLst>
            <pc:docMk/>
            <pc:sldMk cId="365877534" sldId="317"/>
            <ac:spMk id="3" creationId="{40069092-A4D3-4F3D-8D05-D37F64E0CB33}"/>
          </ac:spMkLst>
        </pc:spChg>
      </pc:sldChg>
      <pc:sldChg chg="addSp delSp modSp del mod">
        <pc:chgData name="Ritanjali Jena" userId="487e5aed1a528572" providerId="LiveId" clId="{16DC9A08-E00C-40BE-B1B7-F5BE2A8020D4}" dt="2021-05-14T22:36:13.734" v="1193" actId="47"/>
        <pc:sldMkLst>
          <pc:docMk/>
          <pc:sldMk cId="3269887995" sldId="318"/>
        </pc:sldMkLst>
        <pc:spChg chg="add mod">
          <ac:chgData name="Ritanjali Jena" userId="487e5aed1a528572" providerId="LiveId" clId="{16DC9A08-E00C-40BE-B1B7-F5BE2A8020D4}" dt="2021-05-14T22:34:46.076" v="1170" actId="1076"/>
          <ac:spMkLst>
            <pc:docMk/>
            <pc:sldMk cId="3269887995" sldId="318"/>
            <ac:spMk id="8" creationId="{103C5BF0-147B-4DF8-8704-40FECC8F62F2}"/>
          </ac:spMkLst>
        </pc:spChg>
        <pc:picChg chg="add del mod">
          <ac:chgData name="Ritanjali Jena" userId="487e5aed1a528572" providerId="LiveId" clId="{16DC9A08-E00C-40BE-B1B7-F5BE2A8020D4}" dt="2021-05-14T22:35:57.647" v="1190" actId="21"/>
          <ac:picMkLst>
            <pc:docMk/>
            <pc:sldMk cId="3269887995" sldId="318"/>
            <ac:picMk id="4" creationId="{7AA5819D-137E-4AA8-B7F8-FB778D83030F}"/>
          </ac:picMkLst>
        </pc:picChg>
        <pc:picChg chg="del">
          <ac:chgData name="Ritanjali Jena" userId="487e5aed1a528572" providerId="LiveId" clId="{16DC9A08-E00C-40BE-B1B7-F5BE2A8020D4}" dt="2021-05-14T22:33:36.881" v="1161" actId="478"/>
          <ac:picMkLst>
            <pc:docMk/>
            <pc:sldMk cId="3269887995" sldId="318"/>
            <ac:picMk id="5" creationId="{0A54D656-09DE-9F4E-807C-00615470F48A}"/>
          </ac:picMkLst>
        </pc:picChg>
      </pc:sldChg>
      <pc:sldChg chg="addSp delSp modSp mod">
        <pc:chgData name="Ritanjali Jena" userId="487e5aed1a528572" providerId="LiveId" clId="{16DC9A08-E00C-40BE-B1B7-F5BE2A8020D4}" dt="2021-05-14T23:04:31.817" v="1335" actId="108"/>
        <pc:sldMkLst>
          <pc:docMk/>
          <pc:sldMk cId="2452022923" sldId="320"/>
        </pc:sldMkLst>
        <pc:spChg chg="del mod">
          <ac:chgData name="Ritanjali Jena" userId="487e5aed1a528572" providerId="LiveId" clId="{16DC9A08-E00C-40BE-B1B7-F5BE2A8020D4}" dt="2021-05-14T23:03:42.922" v="1315" actId="21"/>
          <ac:spMkLst>
            <pc:docMk/>
            <pc:sldMk cId="2452022923" sldId="320"/>
            <ac:spMk id="2" creationId="{DEB09E95-3826-4567-B86D-E5EBB671553F}"/>
          </ac:spMkLst>
        </pc:spChg>
        <pc:spChg chg="add del mod">
          <ac:chgData name="Ritanjali Jena" userId="487e5aed1a528572" providerId="LiveId" clId="{16DC9A08-E00C-40BE-B1B7-F5BE2A8020D4}" dt="2021-05-14T23:01:54.730" v="1310" actId="1076"/>
          <ac:spMkLst>
            <pc:docMk/>
            <pc:sldMk cId="2452022923" sldId="320"/>
            <ac:spMk id="4" creationId="{DD6CDE63-D63C-1241-ADCC-04A7332BD3A4}"/>
          </ac:spMkLst>
        </pc:spChg>
        <pc:spChg chg="add mod">
          <ac:chgData name="Ritanjali Jena" userId="487e5aed1a528572" providerId="LiveId" clId="{16DC9A08-E00C-40BE-B1B7-F5BE2A8020D4}" dt="2021-05-14T23:04:31.817" v="1335" actId="108"/>
          <ac:spMkLst>
            <pc:docMk/>
            <pc:sldMk cId="2452022923" sldId="320"/>
            <ac:spMk id="5" creationId="{C091CD51-9F01-4766-8F18-A2B9D816501F}"/>
          </ac:spMkLst>
        </pc:spChg>
        <pc:spChg chg="add del mod">
          <ac:chgData name="Ritanjali Jena" userId="487e5aed1a528572" providerId="LiveId" clId="{16DC9A08-E00C-40BE-B1B7-F5BE2A8020D4}" dt="2021-05-14T06:07:08.629" v="338" actId="21"/>
          <ac:spMkLst>
            <pc:docMk/>
            <pc:sldMk cId="2452022923" sldId="320"/>
            <ac:spMk id="5" creationId="{E52AE89C-28AC-40A6-AC8B-5D86D0D7D3D7}"/>
          </ac:spMkLst>
        </pc:spChg>
      </pc:sldChg>
      <pc:sldChg chg="modSp mod">
        <pc:chgData name="Ritanjali Jena" userId="487e5aed1a528572" providerId="LiveId" clId="{16DC9A08-E00C-40BE-B1B7-F5BE2A8020D4}" dt="2021-05-14T06:39:32.891" v="592" actId="27636"/>
        <pc:sldMkLst>
          <pc:docMk/>
          <pc:sldMk cId="3360269730" sldId="321"/>
        </pc:sldMkLst>
        <pc:spChg chg="mod">
          <ac:chgData name="Ritanjali Jena" userId="487e5aed1a528572" providerId="LiveId" clId="{16DC9A08-E00C-40BE-B1B7-F5BE2A8020D4}" dt="2021-05-14T06:39:32.891" v="592" actId="27636"/>
          <ac:spMkLst>
            <pc:docMk/>
            <pc:sldMk cId="3360269730" sldId="321"/>
            <ac:spMk id="2" creationId="{DEB09E95-3826-4567-B86D-E5EBB671553F}"/>
          </ac:spMkLst>
        </pc:spChg>
      </pc:sldChg>
      <pc:sldChg chg="addSp delSp modSp del mod">
        <pc:chgData name="Ritanjali Jena" userId="487e5aed1a528572" providerId="LiveId" clId="{16DC9A08-E00C-40BE-B1B7-F5BE2A8020D4}" dt="2021-05-14T06:45:50.017" v="743" actId="47"/>
        <pc:sldMkLst>
          <pc:docMk/>
          <pc:sldMk cId="3751739641" sldId="323"/>
        </pc:sldMkLst>
        <pc:spChg chg="add mod">
          <ac:chgData name="Ritanjali Jena" userId="487e5aed1a528572" providerId="LiveId" clId="{16DC9A08-E00C-40BE-B1B7-F5BE2A8020D4}" dt="2021-05-14T06:45:44.399" v="740" actId="21"/>
          <ac:spMkLst>
            <pc:docMk/>
            <pc:sldMk cId="3751739641" sldId="323"/>
            <ac:spMk id="4" creationId="{4AD62A8B-65B1-49E3-A1C3-4F2DB8442790}"/>
          </ac:spMkLst>
        </pc:spChg>
        <pc:picChg chg="del">
          <ac:chgData name="Ritanjali Jena" userId="487e5aed1a528572" providerId="LiveId" clId="{16DC9A08-E00C-40BE-B1B7-F5BE2A8020D4}" dt="2021-05-14T06:45:44.399" v="740" actId="21"/>
          <ac:picMkLst>
            <pc:docMk/>
            <pc:sldMk cId="3751739641" sldId="323"/>
            <ac:picMk id="7" creationId="{C88FEF37-2D8B-4245-B35D-E101849D52B5}"/>
          </ac:picMkLst>
        </pc:picChg>
      </pc:sldChg>
      <pc:sldChg chg="modSp mod">
        <pc:chgData name="Ritanjali Jena" userId="487e5aed1a528572" providerId="LiveId" clId="{16DC9A08-E00C-40BE-B1B7-F5BE2A8020D4}" dt="2021-05-14T23:15:44.261" v="1397" actId="20577"/>
        <pc:sldMkLst>
          <pc:docMk/>
          <pc:sldMk cId="3215015749" sldId="324"/>
        </pc:sldMkLst>
        <pc:spChg chg="mod">
          <ac:chgData name="Ritanjali Jena" userId="487e5aed1a528572" providerId="LiveId" clId="{16DC9A08-E00C-40BE-B1B7-F5BE2A8020D4}" dt="2021-05-14T23:15:44.261" v="1397" actId="20577"/>
          <ac:spMkLst>
            <pc:docMk/>
            <pc:sldMk cId="3215015749" sldId="324"/>
            <ac:spMk id="2" creationId="{DEB09E95-3826-4567-B86D-E5EBB671553F}"/>
          </ac:spMkLst>
        </pc:spChg>
      </pc:sldChg>
      <pc:sldChg chg="delSp del mod">
        <pc:chgData name="Ritanjali Jena" userId="487e5aed1a528572" providerId="LiveId" clId="{16DC9A08-E00C-40BE-B1B7-F5BE2A8020D4}" dt="2021-05-14T06:44:22.538" v="683" actId="47"/>
        <pc:sldMkLst>
          <pc:docMk/>
          <pc:sldMk cId="2599886261" sldId="327"/>
        </pc:sldMkLst>
        <pc:picChg chg="del">
          <ac:chgData name="Ritanjali Jena" userId="487e5aed1a528572" providerId="LiveId" clId="{16DC9A08-E00C-40BE-B1B7-F5BE2A8020D4}" dt="2021-05-14T06:44:08.312" v="668" actId="21"/>
          <ac:picMkLst>
            <pc:docMk/>
            <pc:sldMk cId="2599886261" sldId="327"/>
            <ac:picMk id="8" creationId="{9330F567-0DB1-476D-8773-76D537C20412}"/>
          </ac:picMkLst>
        </pc:picChg>
      </pc:sldChg>
      <pc:sldChg chg="delSp del mod">
        <pc:chgData name="Ritanjali Jena" userId="487e5aed1a528572" providerId="LiveId" clId="{16DC9A08-E00C-40BE-B1B7-F5BE2A8020D4}" dt="2021-05-14T06:45:16.035" v="729" actId="47"/>
        <pc:sldMkLst>
          <pc:docMk/>
          <pc:sldMk cId="1834100709" sldId="328"/>
        </pc:sldMkLst>
        <pc:picChg chg="del">
          <ac:chgData name="Ritanjali Jena" userId="487e5aed1a528572" providerId="LiveId" clId="{16DC9A08-E00C-40BE-B1B7-F5BE2A8020D4}" dt="2021-05-14T06:44:55.509" v="721" actId="21"/>
          <ac:picMkLst>
            <pc:docMk/>
            <pc:sldMk cId="1834100709" sldId="328"/>
            <ac:picMk id="8" creationId="{23211096-2A54-4BB7-8EA0-3F416E52B19E}"/>
          </ac:picMkLst>
        </pc:picChg>
      </pc:sldChg>
      <pc:sldChg chg="delSp del mod">
        <pc:chgData name="Ritanjali Jena" userId="487e5aed1a528572" providerId="LiveId" clId="{16DC9A08-E00C-40BE-B1B7-F5BE2A8020D4}" dt="2021-05-14T06:45:35.918" v="736" actId="47"/>
        <pc:sldMkLst>
          <pc:docMk/>
          <pc:sldMk cId="3040541070" sldId="330"/>
        </pc:sldMkLst>
        <pc:picChg chg="del">
          <ac:chgData name="Ritanjali Jena" userId="487e5aed1a528572" providerId="LiveId" clId="{16DC9A08-E00C-40BE-B1B7-F5BE2A8020D4}" dt="2021-05-14T06:45:27.522" v="733" actId="21"/>
          <ac:picMkLst>
            <pc:docMk/>
            <pc:sldMk cId="3040541070" sldId="330"/>
            <ac:picMk id="8" creationId="{AC4B340B-9204-4EE1-8C0E-259F53137680}"/>
          </ac:picMkLst>
        </pc:picChg>
      </pc:sldChg>
      <pc:sldChg chg="modSp mod">
        <pc:chgData name="Ritanjali Jena" userId="487e5aed1a528572" providerId="LiveId" clId="{16DC9A08-E00C-40BE-B1B7-F5BE2A8020D4}" dt="2021-05-14T23:13:13.646" v="1396" actId="20577"/>
        <pc:sldMkLst>
          <pc:docMk/>
          <pc:sldMk cId="3296063188" sldId="332"/>
        </pc:sldMkLst>
        <pc:spChg chg="mod">
          <ac:chgData name="Ritanjali Jena" userId="487e5aed1a528572" providerId="LiveId" clId="{16DC9A08-E00C-40BE-B1B7-F5BE2A8020D4}" dt="2021-05-14T23:13:13.646" v="1396" actId="20577"/>
          <ac:spMkLst>
            <pc:docMk/>
            <pc:sldMk cId="3296063188" sldId="332"/>
            <ac:spMk id="2" creationId="{DEB09E95-3826-4567-B86D-E5EBB671553F}"/>
          </ac:spMkLst>
        </pc:spChg>
      </pc:sldChg>
      <pc:sldChg chg="addSp delSp modSp add del mod setBg delDesignElem">
        <pc:chgData name="Ritanjali Jena" userId="487e5aed1a528572" providerId="LiveId" clId="{16DC9A08-E00C-40BE-B1B7-F5BE2A8020D4}" dt="2021-05-14T06:43:58.463" v="664" actId="47"/>
        <pc:sldMkLst>
          <pc:docMk/>
          <pc:sldMk cId="3989611233" sldId="333"/>
        </pc:sldMkLst>
        <pc:spChg chg="del mod">
          <ac:chgData name="Ritanjali Jena" userId="487e5aed1a528572" providerId="LiveId" clId="{16DC9A08-E00C-40BE-B1B7-F5BE2A8020D4}" dt="2021-05-14T05:03:19.589" v="13" actId="21"/>
          <ac:spMkLst>
            <pc:docMk/>
            <pc:sldMk cId="3989611233" sldId="333"/>
            <ac:spMk id="2" creationId="{DEB09E95-3826-4567-B86D-E5EBB671553F}"/>
          </ac:spMkLst>
        </pc:spChg>
        <pc:spChg chg="add del mod">
          <ac:chgData name="Ritanjali Jena" userId="487e5aed1a528572" providerId="LiveId" clId="{16DC9A08-E00C-40BE-B1B7-F5BE2A8020D4}" dt="2021-05-14T05:01:44.597" v="3" actId="22"/>
          <ac:spMkLst>
            <pc:docMk/>
            <pc:sldMk cId="3989611233" sldId="333"/>
            <ac:spMk id="4" creationId="{74BC6311-29F4-4902-A800-10D0C3453E21}"/>
          </ac:spMkLst>
        </pc:spChg>
        <pc:spChg chg="add mod">
          <ac:chgData name="Ritanjali Jena" userId="487e5aed1a528572" providerId="LiveId" clId="{16DC9A08-E00C-40BE-B1B7-F5BE2A8020D4}" dt="2021-05-14T05:03:44.270" v="51" actId="20577"/>
          <ac:spMkLst>
            <pc:docMk/>
            <pc:sldMk cId="3989611233" sldId="333"/>
            <ac:spMk id="9" creationId="{C762BF58-9CD8-4FC7-8498-15C15187E134}"/>
          </ac:spMkLst>
        </pc:spChg>
        <pc:spChg chg="del">
          <ac:chgData name="Ritanjali Jena" userId="487e5aed1a528572" providerId="LiveId" clId="{16DC9A08-E00C-40BE-B1B7-F5BE2A8020D4}" dt="2021-05-14T05:01:02.960" v="1"/>
          <ac:spMkLst>
            <pc:docMk/>
            <pc:sldMk cId="3989611233" sldId="333"/>
            <ac:spMk id="10" creationId="{D12DDE76-C203-4047-9998-63900085B5E8}"/>
          </ac:spMkLst>
        </pc:spChg>
        <pc:spChg chg="add mod">
          <ac:chgData name="Ritanjali Jena" userId="487e5aed1a528572" providerId="LiveId" clId="{16DC9A08-E00C-40BE-B1B7-F5BE2A8020D4}" dt="2021-05-14T06:43:15.434" v="615" actId="21"/>
          <ac:spMkLst>
            <pc:docMk/>
            <pc:sldMk cId="3989611233" sldId="333"/>
            <ac:spMk id="12" creationId="{20E81E5C-3085-49D6-9413-EF3D24EC1F50}"/>
          </ac:spMkLst>
        </pc:spChg>
        <pc:picChg chg="del">
          <ac:chgData name="Ritanjali Jena" userId="487e5aed1a528572" providerId="LiveId" clId="{16DC9A08-E00C-40BE-B1B7-F5BE2A8020D4}" dt="2021-05-14T05:01:07.523" v="2" actId="478"/>
          <ac:picMkLst>
            <pc:docMk/>
            <pc:sldMk cId="3989611233" sldId="333"/>
            <ac:picMk id="5" creationId="{E62199F1-E1D2-4EE8-93BC-607EDF4C1292}"/>
          </ac:picMkLst>
        </pc:picChg>
        <pc:picChg chg="add del mod ord">
          <ac:chgData name="Ritanjali Jena" userId="487e5aed1a528572" providerId="LiveId" clId="{16DC9A08-E00C-40BE-B1B7-F5BE2A8020D4}" dt="2021-05-14T06:43:15.434" v="615" actId="21"/>
          <ac:picMkLst>
            <pc:docMk/>
            <pc:sldMk cId="3989611233" sldId="333"/>
            <ac:picMk id="7" creationId="{61C07826-EEE9-45E5-8D56-B85A6E5DB669}"/>
          </ac:picMkLst>
        </pc:picChg>
      </pc:sldChg>
      <pc:sldChg chg="addSp delSp modSp add mod">
        <pc:chgData name="Ritanjali Jena" userId="487e5aed1a528572" providerId="LiveId" clId="{16DC9A08-E00C-40BE-B1B7-F5BE2A8020D4}" dt="2021-05-15T00:44:55.940" v="1610" actId="20577"/>
        <pc:sldMkLst>
          <pc:docMk/>
          <pc:sldMk cId="50045973" sldId="334"/>
        </pc:sldMkLst>
        <pc:spChg chg="mod">
          <ac:chgData name="Ritanjali Jena" userId="487e5aed1a528572" providerId="LiveId" clId="{16DC9A08-E00C-40BE-B1B7-F5BE2A8020D4}" dt="2021-05-14T06:35:33.102" v="473" actId="14100"/>
          <ac:spMkLst>
            <pc:docMk/>
            <pc:sldMk cId="50045973" sldId="334"/>
            <ac:spMk id="2" creationId="{F0363111-DA40-407B-87AD-0B60FAF64E5F}"/>
          </ac:spMkLst>
        </pc:spChg>
        <pc:spChg chg="add del mod">
          <ac:chgData name="Ritanjali Jena" userId="487e5aed1a528572" providerId="LiveId" clId="{16DC9A08-E00C-40BE-B1B7-F5BE2A8020D4}" dt="2021-05-15T00:44:33.801" v="1604"/>
          <ac:spMkLst>
            <pc:docMk/>
            <pc:sldMk cId="50045973" sldId="334"/>
            <ac:spMk id="3" creationId="{83C202DE-BAC4-4867-9895-253C0A76A828}"/>
          </ac:spMkLst>
        </pc:spChg>
        <pc:spChg chg="add mod">
          <ac:chgData name="Ritanjali Jena" userId="487e5aed1a528572" providerId="LiveId" clId="{16DC9A08-E00C-40BE-B1B7-F5BE2A8020D4}" dt="2021-05-15T00:44:55.940" v="1610" actId="20577"/>
          <ac:spMkLst>
            <pc:docMk/>
            <pc:sldMk cId="50045973" sldId="334"/>
            <ac:spMk id="4" creationId="{605D8458-4B77-4D9A-AEA6-D763DBD842B8}"/>
          </ac:spMkLst>
        </pc:spChg>
        <pc:grpChg chg="del">
          <ac:chgData name="Ritanjali Jena" userId="487e5aed1a528572" providerId="LiveId" clId="{16DC9A08-E00C-40BE-B1B7-F5BE2A8020D4}" dt="2021-05-14T06:35:34.856" v="474" actId="478"/>
          <ac:grpSpMkLst>
            <pc:docMk/>
            <pc:sldMk cId="50045973" sldId="334"/>
            <ac:grpSpMk id="6" creationId="{D4AF7522-464A-4FFD-95F1-A5050E95A13B}"/>
          </ac:grpSpMkLst>
        </pc:grpChg>
        <pc:picChg chg="add mod">
          <ac:chgData name="Ritanjali Jena" userId="487e5aed1a528572" providerId="LiveId" clId="{16DC9A08-E00C-40BE-B1B7-F5BE2A8020D4}" dt="2021-05-15T00:44:26.684" v="1601" actId="1076"/>
          <ac:picMkLst>
            <pc:docMk/>
            <pc:sldMk cId="50045973" sldId="334"/>
            <ac:picMk id="12" creationId="{1CD6E1B5-E11A-416B-AC9A-2790333CC960}"/>
          </ac:picMkLst>
        </pc:picChg>
      </pc:sldChg>
      <pc:sldChg chg="delSp add del setBg delDesignElem">
        <pc:chgData name="Ritanjali Jena" userId="487e5aed1a528572" providerId="LiveId" clId="{16DC9A08-E00C-40BE-B1B7-F5BE2A8020D4}" dt="2021-05-14T06:34:59.740" v="443" actId="47"/>
        <pc:sldMkLst>
          <pc:docMk/>
          <pc:sldMk cId="2760477724" sldId="334"/>
        </pc:sldMkLst>
        <pc:spChg chg="del">
          <ac:chgData name="Ritanjali Jena" userId="487e5aed1a528572" providerId="LiveId" clId="{16DC9A08-E00C-40BE-B1B7-F5BE2A8020D4}" dt="2021-05-14T06:34:52.886" v="442"/>
          <ac:spMkLst>
            <pc:docMk/>
            <pc:sldMk cId="2760477724" sldId="334"/>
            <ac:spMk id="9" creationId="{9203DE33-2CD4-4CA8-9AF3-37C3B65133B0}"/>
          </ac:spMkLst>
        </pc:spChg>
        <pc:spChg chg="del">
          <ac:chgData name="Ritanjali Jena" userId="487e5aed1a528572" providerId="LiveId" clId="{16DC9A08-E00C-40BE-B1B7-F5BE2A8020D4}" dt="2021-05-14T06:34:52.886" v="442"/>
          <ac:spMkLst>
            <pc:docMk/>
            <pc:sldMk cId="2760477724" sldId="334"/>
            <ac:spMk id="11" creationId="{0AF57B88-1D4C-41FA-A761-EC1DD10C35CB}"/>
          </ac:spMkLst>
        </pc:spChg>
        <pc:spChg chg="del">
          <ac:chgData name="Ritanjali Jena" userId="487e5aed1a528572" providerId="LiveId" clId="{16DC9A08-E00C-40BE-B1B7-F5BE2A8020D4}" dt="2021-05-14T06:34:52.886" v="442"/>
          <ac:spMkLst>
            <pc:docMk/>
            <pc:sldMk cId="2760477724" sldId="334"/>
            <ac:spMk id="13" creationId="{D2548F45-5164-4ABB-8212-7F293FDED8D4}"/>
          </ac:spMkLst>
        </pc:spChg>
        <pc:spChg chg="del">
          <ac:chgData name="Ritanjali Jena" userId="487e5aed1a528572" providerId="LiveId" clId="{16DC9A08-E00C-40BE-B1B7-F5BE2A8020D4}" dt="2021-05-14T06:34:52.886" v="442"/>
          <ac:spMkLst>
            <pc:docMk/>
            <pc:sldMk cId="2760477724" sldId="334"/>
            <ac:spMk id="15" creationId="{5E81CCFB-7BEF-4186-86FB-D09450B4D02D}"/>
          </ac:spMkLst>
        </pc:spChg>
      </pc:sldChg>
      <pc:sldChg chg="delSp add del setBg delDesignElem">
        <pc:chgData name="Ritanjali Jena" userId="487e5aed1a528572" providerId="LiveId" clId="{16DC9A08-E00C-40BE-B1B7-F5BE2A8020D4}" dt="2021-05-14T06:07:32.080" v="341" actId="47"/>
        <pc:sldMkLst>
          <pc:docMk/>
          <pc:sldMk cId="2785409026" sldId="334"/>
        </pc:sldMkLst>
        <pc:spChg chg="del">
          <ac:chgData name="Ritanjali Jena" userId="487e5aed1a528572" providerId="LiveId" clId="{16DC9A08-E00C-40BE-B1B7-F5BE2A8020D4}" dt="2021-05-14T06:07:27.502" v="340"/>
          <ac:spMkLst>
            <pc:docMk/>
            <pc:sldMk cId="2785409026" sldId="334"/>
            <ac:spMk id="59" creationId="{907EF6B7-1338-4443-8C46-6A318D952DFD}"/>
          </ac:spMkLst>
        </pc:spChg>
        <pc:spChg chg="del">
          <ac:chgData name="Ritanjali Jena" userId="487e5aed1a528572" providerId="LiveId" clId="{16DC9A08-E00C-40BE-B1B7-F5BE2A8020D4}" dt="2021-05-14T06:07:27.502" v="340"/>
          <ac:spMkLst>
            <pc:docMk/>
            <pc:sldMk cId="2785409026" sldId="334"/>
            <ac:spMk id="60" creationId="{DAAE4CDD-124C-4DCF-9584-B6033B545DD5}"/>
          </ac:spMkLst>
        </pc:spChg>
        <pc:spChg chg="del">
          <ac:chgData name="Ritanjali Jena" userId="487e5aed1a528572" providerId="LiveId" clId="{16DC9A08-E00C-40BE-B1B7-F5BE2A8020D4}" dt="2021-05-14T06:07:27.502" v="340"/>
          <ac:spMkLst>
            <pc:docMk/>
            <pc:sldMk cId="2785409026" sldId="334"/>
            <ac:spMk id="61" creationId="{081E4A58-353D-44AE-B2FC-2A74E2E400F7}"/>
          </ac:spMkLst>
        </pc:spChg>
      </pc:sldChg>
      <pc:sldChg chg="addSp delSp modSp add mod">
        <pc:chgData name="Ritanjali Jena" userId="487e5aed1a528572" providerId="LiveId" clId="{16DC9A08-E00C-40BE-B1B7-F5BE2A8020D4}" dt="2021-05-14T22:51:08.138" v="1289" actId="20577"/>
        <pc:sldMkLst>
          <pc:docMk/>
          <pc:sldMk cId="385758357" sldId="335"/>
        </pc:sldMkLst>
        <pc:spChg chg="mod">
          <ac:chgData name="Ritanjali Jena" userId="487e5aed1a528572" providerId="LiveId" clId="{16DC9A08-E00C-40BE-B1B7-F5BE2A8020D4}" dt="2021-05-14T18:22:54.366" v="860" actId="14100"/>
          <ac:spMkLst>
            <pc:docMk/>
            <pc:sldMk cId="385758357" sldId="335"/>
            <ac:spMk id="2" creationId="{2321BA53-1B78-452F-9B27-D465D59D907E}"/>
          </ac:spMkLst>
        </pc:spChg>
        <pc:spChg chg="add del mod">
          <ac:chgData name="Ritanjali Jena" userId="487e5aed1a528572" providerId="LiveId" clId="{16DC9A08-E00C-40BE-B1B7-F5BE2A8020D4}" dt="2021-05-14T06:36:18.873" v="508" actId="21"/>
          <ac:spMkLst>
            <pc:docMk/>
            <pc:sldMk cId="385758357" sldId="335"/>
            <ac:spMk id="4" creationId="{ED880FB1-F728-4126-9D0C-C629381147BF}"/>
          </ac:spMkLst>
        </pc:spChg>
        <pc:spChg chg="del">
          <ac:chgData name="Ritanjali Jena" userId="487e5aed1a528572" providerId="LiveId" clId="{16DC9A08-E00C-40BE-B1B7-F5BE2A8020D4}" dt="2021-05-14T06:36:13.315" v="507" actId="478"/>
          <ac:spMkLst>
            <pc:docMk/>
            <pc:sldMk cId="385758357" sldId="335"/>
            <ac:spMk id="33" creationId="{EB0D8DF8-9DDB-4BF8-A204-8BAFA8BE0D10}"/>
          </ac:spMkLst>
        </pc:spChg>
        <pc:graphicFrameChg chg="add mod">
          <ac:chgData name="Ritanjali Jena" userId="487e5aed1a528572" providerId="LiveId" clId="{16DC9A08-E00C-40BE-B1B7-F5BE2A8020D4}" dt="2021-05-14T22:51:08.138" v="1289" actId="20577"/>
          <ac:graphicFrameMkLst>
            <pc:docMk/>
            <pc:sldMk cId="385758357" sldId="335"/>
            <ac:graphicFrameMk id="13" creationId="{3B0B006E-857A-4684-9FFF-74C129A44B38}"/>
          </ac:graphicFrameMkLst>
        </pc:graphicFrameChg>
      </pc:sldChg>
      <pc:sldChg chg="addSp delSp modSp add mod">
        <pc:chgData name="Ritanjali Jena" userId="487e5aed1a528572" providerId="LiveId" clId="{16DC9A08-E00C-40BE-B1B7-F5BE2A8020D4}" dt="2021-05-14T22:52:26.065" v="1300" actId="14100"/>
        <pc:sldMkLst>
          <pc:docMk/>
          <pc:sldMk cId="3686780910" sldId="336"/>
        </pc:sldMkLst>
        <pc:spChg chg="mod">
          <ac:chgData name="Ritanjali Jena" userId="487e5aed1a528572" providerId="LiveId" clId="{16DC9A08-E00C-40BE-B1B7-F5BE2A8020D4}" dt="2021-05-14T22:52:26.065" v="1300" actId="14100"/>
          <ac:spMkLst>
            <pc:docMk/>
            <pc:sldMk cId="3686780910" sldId="336"/>
            <ac:spMk id="2" creationId="{2321BA53-1B78-452F-9B27-D465D59D907E}"/>
          </ac:spMkLst>
        </pc:spChg>
        <pc:spChg chg="add del mod">
          <ac:chgData name="Ritanjali Jena" userId="487e5aed1a528572" providerId="LiveId" clId="{16DC9A08-E00C-40BE-B1B7-F5BE2A8020D4}" dt="2021-05-14T06:37:42.914" v="535" actId="21"/>
          <ac:spMkLst>
            <pc:docMk/>
            <pc:sldMk cId="3686780910" sldId="336"/>
            <ac:spMk id="4" creationId="{76476BC3-5623-4B1D-A5CC-A61640108FFF}"/>
          </ac:spMkLst>
        </pc:spChg>
        <pc:graphicFrameChg chg="del">
          <ac:chgData name="Ritanjali Jena" userId="487e5aed1a528572" providerId="LiveId" clId="{16DC9A08-E00C-40BE-B1B7-F5BE2A8020D4}" dt="2021-05-14T06:37:36.554" v="534" actId="478"/>
          <ac:graphicFrameMkLst>
            <pc:docMk/>
            <pc:sldMk cId="3686780910" sldId="336"/>
            <ac:graphicFrameMk id="13" creationId="{3B0B006E-857A-4684-9FFF-74C129A44B38}"/>
          </ac:graphicFrameMkLst>
        </pc:graphicFrameChg>
        <pc:graphicFrameChg chg="add mod">
          <ac:chgData name="Ritanjali Jena" userId="487e5aed1a528572" providerId="LiveId" clId="{16DC9A08-E00C-40BE-B1B7-F5BE2A8020D4}" dt="2021-05-14T06:37:56.854" v="581" actId="1036"/>
          <ac:graphicFrameMkLst>
            <pc:docMk/>
            <pc:sldMk cId="3686780910" sldId="336"/>
            <ac:graphicFrameMk id="14" creationId="{41658AB7-FE82-4934-8FAB-7B4D8087689A}"/>
          </ac:graphicFrameMkLst>
        </pc:graphicFrameChg>
      </pc:sldChg>
      <pc:sldChg chg="addSp delSp modSp add mod ord">
        <pc:chgData name="Ritanjali Jena" userId="487e5aed1a528572" providerId="LiveId" clId="{16DC9A08-E00C-40BE-B1B7-F5BE2A8020D4}" dt="2021-05-14T06:42:51.333" v="609" actId="14100"/>
        <pc:sldMkLst>
          <pc:docMk/>
          <pc:sldMk cId="1961531512" sldId="337"/>
        </pc:sldMkLst>
        <pc:picChg chg="add mod">
          <ac:chgData name="Ritanjali Jena" userId="487e5aed1a528572" providerId="LiveId" clId="{16DC9A08-E00C-40BE-B1B7-F5BE2A8020D4}" dt="2021-05-14T06:42:51.333" v="609" actId="14100"/>
          <ac:picMkLst>
            <pc:docMk/>
            <pc:sldMk cId="1961531512" sldId="337"/>
            <ac:picMk id="5" creationId="{43CD2247-0B5B-4487-AE04-DE760F65771B}"/>
          </ac:picMkLst>
        </pc:picChg>
        <pc:picChg chg="del">
          <ac:chgData name="Ritanjali Jena" userId="487e5aed1a528572" providerId="LiveId" clId="{16DC9A08-E00C-40BE-B1B7-F5BE2A8020D4}" dt="2021-05-14T06:42:45.535" v="607" actId="478"/>
          <ac:picMkLst>
            <pc:docMk/>
            <pc:sldMk cId="1961531512" sldId="337"/>
            <ac:picMk id="6" creationId="{C7DA9E34-8A01-214B-B637-5616171E221E}"/>
          </ac:picMkLst>
        </pc:picChg>
      </pc:sldChg>
      <pc:sldChg chg="addSp delSp modSp add mod ord">
        <pc:chgData name="Ritanjali Jena" userId="487e5aed1a528572" providerId="LiveId" clId="{16DC9A08-E00C-40BE-B1B7-F5BE2A8020D4}" dt="2021-05-14T20:24:07.954" v="900" actId="20577"/>
        <pc:sldMkLst>
          <pc:docMk/>
          <pc:sldMk cId="2578331510" sldId="338"/>
        </pc:sldMkLst>
        <pc:spChg chg="mod">
          <ac:chgData name="Ritanjali Jena" userId="487e5aed1a528572" providerId="LiveId" clId="{16DC9A08-E00C-40BE-B1B7-F5BE2A8020D4}" dt="2021-05-14T20:24:07.954" v="900" actId="20577"/>
          <ac:spMkLst>
            <pc:docMk/>
            <pc:sldMk cId="2578331510" sldId="338"/>
            <ac:spMk id="2" creationId="{DEB09E95-3826-4567-B86D-E5EBB671553F}"/>
          </ac:spMkLst>
        </pc:spChg>
        <pc:picChg chg="del">
          <ac:chgData name="Ritanjali Jena" userId="487e5aed1a528572" providerId="LiveId" clId="{16DC9A08-E00C-40BE-B1B7-F5BE2A8020D4}" dt="2021-05-14T06:43:12.153" v="614" actId="478"/>
          <ac:picMkLst>
            <pc:docMk/>
            <pc:sldMk cId="2578331510" sldId="338"/>
            <ac:picMk id="6" creationId="{E5AC78DA-1898-4765-8226-D09F51D9725D}"/>
          </ac:picMkLst>
        </pc:picChg>
        <pc:picChg chg="add mod">
          <ac:chgData name="Ritanjali Jena" userId="487e5aed1a528572" providerId="LiveId" clId="{16DC9A08-E00C-40BE-B1B7-F5BE2A8020D4}" dt="2021-05-14T06:43:26.226" v="619" actId="1076"/>
          <ac:picMkLst>
            <pc:docMk/>
            <pc:sldMk cId="2578331510" sldId="338"/>
            <ac:picMk id="7" creationId="{640D8420-25F2-4A4C-A579-1FC22C7D3C21}"/>
          </ac:picMkLst>
        </pc:picChg>
      </pc:sldChg>
      <pc:sldChg chg="addSp delSp modSp add mod ord">
        <pc:chgData name="Ritanjali Jena" userId="487e5aed1a528572" providerId="LiveId" clId="{16DC9A08-E00C-40BE-B1B7-F5BE2A8020D4}" dt="2021-05-14T23:53:48.097" v="1412" actId="1076"/>
        <pc:sldMkLst>
          <pc:docMk/>
          <pc:sldMk cId="573560677" sldId="339"/>
        </pc:sldMkLst>
        <pc:spChg chg="add del mod">
          <ac:chgData name="Ritanjali Jena" userId="487e5aed1a528572" providerId="LiveId" clId="{16DC9A08-E00C-40BE-B1B7-F5BE2A8020D4}" dt="2021-05-14T06:44:16.053" v="671" actId="21"/>
          <ac:spMkLst>
            <pc:docMk/>
            <pc:sldMk cId="573560677" sldId="339"/>
            <ac:spMk id="4" creationId="{B86176EB-E975-4710-88D3-6EEAEF9F7344}"/>
          </ac:spMkLst>
        </pc:spChg>
        <pc:picChg chg="add del mod">
          <ac:chgData name="Ritanjali Jena" userId="487e5aed1a528572" providerId="LiveId" clId="{16DC9A08-E00C-40BE-B1B7-F5BE2A8020D4}" dt="2021-05-14T23:53:41.649" v="1409" actId="478"/>
          <ac:picMkLst>
            <pc:docMk/>
            <pc:sldMk cId="573560677" sldId="339"/>
            <ac:picMk id="4" creationId="{77FC51C2-3F87-4AE0-9772-D2B9F8DA5EB2}"/>
          </ac:picMkLst>
        </pc:picChg>
        <pc:picChg chg="del">
          <ac:chgData name="Ritanjali Jena" userId="487e5aed1a528572" providerId="LiveId" clId="{16DC9A08-E00C-40BE-B1B7-F5BE2A8020D4}" dt="2021-05-14T06:44:11.930" v="669" actId="478"/>
          <ac:picMkLst>
            <pc:docMk/>
            <pc:sldMk cId="573560677" sldId="339"/>
            <ac:picMk id="5" creationId="{43CD2247-0B5B-4487-AE04-DE760F65771B}"/>
          </ac:picMkLst>
        </pc:picChg>
        <pc:picChg chg="add mod">
          <ac:chgData name="Ritanjali Jena" userId="487e5aed1a528572" providerId="LiveId" clId="{16DC9A08-E00C-40BE-B1B7-F5BE2A8020D4}" dt="2021-05-14T23:53:48.097" v="1412" actId="1076"/>
          <ac:picMkLst>
            <pc:docMk/>
            <pc:sldMk cId="573560677" sldId="339"/>
            <ac:picMk id="6" creationId="{9551F91F-2C17-43C3-BEF7-A9E433ECF8F9}"/>
          </ac:picMkLst>
        </pc:picChg>
        <pc:picChg chg="add del mod">
          <ac:chgData name="Ritanjali Jena" userId="487e5aed1a528572" providerId="LiveId" clId="{16DC9A08-E00C-40BE-B1B7-F5BE2A8020D4}" dt="2021-05-14T23:29:12.063" v="1400" actId="478"/>
          <ac:picMkLst>
            <pc:docMk/>
            <pc:sldMk cId="573560677" sldId="339"/>
            <ac:picMk id="7" creationId="{C3A26969-E0B2-4A1A-8865-3AAA0D98C45D}"/>
          </ac:picMkLst>
        </pc:picChg>
      </pc:sldChg>
      <pc:sldChg chg="addSp delSp modSp add mod ord">
        <pc:chgData name="Ritanjali Jena" userId="487e5aed1a528572" providerId="LiveId" clId="{16DC9A08-E00C-40BE-B1B7-F5BE2A8020D4}" dt="2021-05-14T06:44:43.014" v="716" actId="1037"/>
        <pc:sldMkLst>
          <pc:docMk/>
          <pc:sldMk cId="1067237178" sldId="340"/>
        </pc:sldMkLst>
        <pc:picChg chg="add mod">
          <ac:chgData name="Ritanjali Jena" userId="487e5aed1a528572" providerId="LiveId" clId="{16DC9A08-E00C-40BE-B1B7-F5BE2A8020D4}" dt="2021-05-14T06:44:43.014" v="716" actId="1037"/>
          <ac:picMkLst>
            <pc:docMk/>
            <pc:sldMk cId="1067237178" sldId="340"/>
            <ac:picMk id="5" creationId="{8C1FA9E1-5D78-4B92-ADDD-92F042197814}"/>
          </ac:picMkLst>
        </pc:picChg>
        <pc:picChg chg="del">
          <ac:chgData name="Ritanjali Jena" userId="487e5aed1a528572" providerId="LiveId" clId="{16DC9A08-E00C-40BE-B1B7-F5BE2A8020D4}" dt="2021-05-14T06:44:37.370" v="688" actId="478"/>
          <ac:picMkLst>
            <pc:docMk/>
            <pc:sldMk cId="1067237178" sldId="340"/>
            <ac:picMk id="7" creationId="{C3A26969-E0B2-4A1A-8865-3AAA0D98C45D}"/>
          </ac:picMkLst>
        </pc:picChg>
      </pc:sldChg>
      <pc:sldChg chg="addSp delSp modSp add mod ord">
        <pc:chgData name="Ritanjali Jena" userId="487e5aed1a528572" providerId="LiveId" clId="{16DC9A08-E00C-40BE-B1B7-F5BE2A8020D4}" dt="2021-05-14T06:45:13.063" v="728" actId="1076"/>
        <pc:sldMkLst>
          <pc:docMk/>
          <pc:sldMk cId="3431732363" sldId="341"/>
        </pc:sldMkLst>
        <pc:spChg chg="add del mod">
          <ac:chgData name="Ritanjali Jena" userId="487e5aed1a528572" providerId="LiveId" clId="{16DC9A08-E00C-40BE-B1B7-F5BE2A8020D4}" dt="2021-05-14T06:45:02.787" v="724" actId="21"/>
          <ac:spMkLst>
            <pc:docMk/>
            <pc:sldMk cId="3431732363" sldId="341"/>
            <ac:spMk id="4" creationId="{FC22EACB-EC90-48F3-B330-1DF0AFD363D6}"/>
          </ac:spMkLst>
        </pc:spChg>
        <pc:picChg chg="del">
          <ac:chgData name="Ritanjali Jena" userId="487e5aed1a528572" providerId="LiveId" clId="{16DC9A08-E00C-40BE-B1B7-F5BE2A8020D4}" dt="2021-05-14T06:44:58.626" v="722" actId="478"/>
          <ac:picMkLst>
            <pc:docMk/>
            <pc:sldMk cId="3431732363" sldId="341"/>
            <ac:picMk id="5" creationId="{8C1FA9E1-5D78-4B92-ADDD-92F042197814}"/>
          </ac:picMkLst>
        </pc:picChg>
        <pc:picChg chg="add mod">
          <ac:chgData name="Ritanjali Jena" userId="487e5aed1a528572" providerId="LiveId" clId="{16DC9A08-E00C-40BE-B1B7-F5BE2A8020D4}" dt="2021-05-14T06:45:13.063" v="728" actId="1076"/>
          <ac:picMkLst>
            <pc:docMk/>
            <pc:sldMk cId="3431732363" sldId="341"/>
            <ac:picMk id="7" creationId="{E7702BE2-9728-40D6-BAB8-9B1864DA39CF}"/>
          </ac:picMkLst>
        </pc:picChg>
      </pc:sldChg>
      <pc:sldChg chg="addSp delSp modSp add mod ord">
        <pc:chgData name="Ritanjali Jena" userId="487e5aed1a528572" providerId="LiveId" clId="{16DC9A08-E00C-40BE-B1B7-F5BE2A8020D4}" dt="2021-05-14T23:59:06.760" v="1422" actId="14100"/>
        <pc:sldMkLst>
          <pc:docMk/>
          <pc:sldMk cId="3991914552" sldId="342"/>
        </pc:sldMkLst>
        <pc:picChg chg="add mod">
          <ac:chgData name="Ritanjali Jena" userId="487e5aed1a528572" providerId="LiveId" clId="{16DC9A08-E00C-40BE-B1B7-F5BE2A8020D4}" dt="2021-05-14T23:59:06.760" v="1422" actId="14100"/>
          <ac:picMkLst>
            <pc:docMk/>
            <pc:sldMk cId="3991914552" sldId="342"/>
            <ac:picMk id="4" creationId="{AE583EB0-E277-4566-BDBE-3F0BC2976D74}"/>
          </ac:picMkLst>
        </pc:picChg>
        <pc:picChg chg="add del mod">
          <ac:chgData name="Ritanjali Jena" userId="487e5aed1a528572" providerId="LiveId" clId="{16DC9A08-E00C-40BE-B1B7-F5BE2A8020D4}" dt="2021-05-14T23:58:59.654" v="1418" actId="478"/>
          <ac:picMkLst>
            <pc:docMk/>
            <pc:sldMk cId="3991914552" sldId="342"/>
            <ac:picMk id="5" creationId="{8017DA41-BF74-43CD-A338-131FDD7E8EF0}"/>
          </ac:picMkLst>
        </pc:picChg>
        <pc:picChg chg="del">
          <ac:chgData name="Ritanjali Jena" userId="487e5aed1a528572" providerId="LiveId" clId="{16DC9A08-E00C-40BE-B1B7-F5BE2A8020D4}" dt="2021-05-14T06:45:29.512" v="734" actId="478"/>
          <ac:picMkLst>
            <pc:docMk/>
            <pc:sldMk cId="3991914552" sldId="342"/>
            <ac:picMk id="7" creationId="{E7702BE2-9728-40D6-BAB8-9B1864DA39CF}"/>
          </ac:picMkLst>
        </pc:picChg>
      </pc:sldChg>
      <pc:sldChg chg="addSp delSp modSp add mod ord">
        <pc:chgData name="Ritanjali Jena" userId="487e5aed1a528572" providerId="LiveId" clId="{16DC9A08-E00C-40BE-B1B7-F5BE2A8020D4}" dt="2021-05-14T20:40:56.365" v="990" actId="1076"/>
        <pc:sldMkLst>
          <pc:docMk/>
          <pc:sldMk cId="1359465668" sldId="343"/>
        </pc:sldMkLst>
        <pc:spChg chg="add del mod">
          <ac:chgData name="Ritanjali Jena" userId="487e5aed1a528572" providerId="LiveId" clId="{16DC9A08-E00C-40BE-B1B7-F5BE2A8020D4}" dt="2021-05-14T20:40:50.005" v="988" actId="21"/>
          <ac:spMkLst>
            <pc:docMk/>
            <pc:sldMk cId="1359465668" sldId="343"/>
            <ac:spMk id="7" creationId="{427104B6-5CC6-4806-8D1D-E6D1BFCAB168}"/>
          </ac:spMkLst>
        </pc:spChg>
        <pc:picChg chg="add mod">
          <ac:chgData name="Ritanjali Jena" userId="487e5aed1a528572" providerId="LiveId" clId="{16DC9A08-E00C-40BE-B1B7-F5BE2A8020D4}" dt="2021-05-14T20:40:56.365" v="990" actId="1076"/>
          <ac:picMkLst>
            <pc:docMk/>
            <pc:sldMk cId="1359465668" sldId="343"/>
            <ac:picMk id="4" creationId="{6EA651E5-2CF9-44EC-B8ED-75F376A01C57}"/>
          </ac:picMkLst>
        </pc:picChg>
        <pc:picChg chg="del">
          <ac:chgData name="Ritanjali Jena" userId="487e5aed1a528572" providerId="LiveId" clId="{16DC9A08-E00C-40BE-B1B7-F5BE2A8020D4}" dt="2021-05-14T06:45:46.617" v="741" actId="478"/>
          <ac:picMkLst>
            <pc:docMk/>
            <pc:sldMk cId="1359465668" sldId="343"/>
            <ac:picMk id="5" creationId="{8017DA41-BF74-43CD-A338-131FDD7E8EF0}"/>
          </ac:picMkLst>
        </pc:picChg>
        <pc:picChg chg="add del mod">
          <ac:chgData name="Ritanjali Jena" userId="487e5aed1a528572" providerId="LiveId" clId="{16DC9A08-E00C-40BE-B1B7-F5BE2A8020D4}" dt="2021-05-14T20:40:46.036" v="987" actId="478"/>
          <ac:picMkLst>
            <pc:docMk/>
            <pc:sldMk cId="1359465668" sldId="343"/>
            <ac:picMk id="6" creationId="{0213CEAC-57AF-4A91-BC3A-5F423D32DAE9}"/>
          </ac:picMkLst>
        </pc:picChg>
      </pc:sldChg>
      <pc:sldChg chg="modSp add del mod ord">
        <pc:chgData name="Ritanjali Jena" userId="487e5aed1a528572" providerId="LiveId" clId="{16DC9A08-E00C-40BE-B1B7-F5BE2A8020D4}" dt="2021-05-14T22:30:36.340" v="1157" actId="47"/>
        <pc:sldMkLst>
          <pc:docMk/>
          <pc:sldMk cId="1859081869" sldId="344"/>
        </pc:sldMkLst>
        <pc:spChg chg="mod">
          <ac:chgData name="Ritanjali Jena" userId="487e5aed1a528572" providerId="LiveId" clId="{16DC9A08-E00C-40BE-B1B7-F5BE2A8020D4}" dt="2021-05-14T22:30:17.285" v="1156" actId="20577"/>
          <ac:spMkLst>
            <pc:docMk/>
            <pc:sldMk cId="1859081869" sldId="344"/>
            <ac:spMk id="3" creationId="{40069092-A4D3-4F3D-8D05-D37F64E0CB33}"/>
          </ac:spMkLst>
        </pc:spChg>
      </pc:sldChg>
      <pc:sldChg chg="addSp modSp add mod">
        <pc:chgData name="Ritanjali Jena" userId="487e5aed1a528572" providerId="LiveId" clId="{16DC9A08-E00C-40BE-B1B7-F5BE2A8020D4}" dt="2021-05-14T22:36:51.558" v="1196" actId="1076"/>
        <pc:sldMkLst>
          <pc:docMk/>
          <pc:sldMk cId="2489964009" sldId="344"/>
        </pc:sldMkLst>
        <pc:spChg chg="mod">
          <ac:chgData name="Ritanjali Jena" userId="487e5aed1a528572" providerId="LiveId" clId="{16DC9A08-E00C-40BE-B1B7-F5BE2A8020D4}" dt="2021-05-14T22:36:51.558" v="1196" actId="1076"/>
          <ac:spMkLst>
            <pc:docMk/>
            <pc:sldMk cId="2489964009" sldId="344"/>
            <ac:spMk id="3" creationId="{40069092-A4D3-4F3D-8D05-D37F64E0CB33}"/>
          </ac:spMkLst>
        </pc:spChg>
        <pc:picChg chg="add mod">
          <ac:chgData name="Ritanjali Jena" userId="487e5aed1a528572" providerId="LiveId" clId="{16DC9A08-E00C-40BE-B1B7-F5BE2A8020D4}" dt="2021-05-14T22:36:43.727" v="1195" actId="14100"/>
          <ac:picMkLst>
            <pc:docMk/>
            <pc:sldMk cId="2489964009" sldId="344"/>
            <ac:picMk id="7" creationId="{2B98E9DE-6EDB-47F1-B9CA-BCDABFDB552C}"/>
          </ac:picMkLst>
        </pc:picChg>
      </pc:sldChg>
      <pc:sldChg chg="add del">
        <pc:chgData name="Ritanjali Jena" userId="487e5aed1a528572" providerId="LiveId" clId="{16DC9A08-E00C-40BE-B1B7-F5BE2A8020D4}" dt="2021-05-14T22:30:37.147" v="1158" actId="47"/>
        <pc:sldMkLst>
          <pc:docMk/>
          <pc:sldMk cId="4149666464" sldId="34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F2C9F-8F80-4654-991D-69116D67A26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17C0460-E7C0-4E0F-857D-562036199EA4}">
      <dgm:prSet/>
      <dgm:spPr/>
      <dgm:t>
        <a:bodyPr/>
        <a:lstStyle/>
        <a:p>
          <a:r>
            <a:rPr lang="en-US" dirty="0"/>
            <a:t>Uber is an American technology company operating in over 900 metropolitan areas worldwide</a:t>
          </a:r>
        </a:p>
      </dgm:t>
    </dgm:pt>
    <dgm:pt modelId="{73E057DD-E501-426E-8A9F-4E8257BB3268}" type="parTrans" cxnId="{765AC4C5-C5BC-4F12-B25F-742CCDD4CD40}">
      <dgm:prSet/>
      <dgm:spPr/>
      <dgm:t>
        <a:bodyPr/>
        <a:lstStyle/>
        <a:p>
          <a:endParaRPr lang="en-US"/>
        </a:p>
      </dgm:t>
    </dgm:pt>
    <dgm:pt modelId="{9E9B4EA3-CCE4-403D-9F09-449D3DE7BB81}" type="sibTrans" cxnId="{765AC4C5-C5BC-4F12-B25F-742CCDD4CD40}">
      <dgm:prSet/>
      <dgm:spPr/>
      <dgm:t>
        <a:bodyPr/>
        <a:lstStyle/>
        <a:p>
          <a:endParaRPr lang="en-US"/>
        </a:p>
      </dgm:t>
    </dgm:pt>
    <dgm:pt modelId="{9165EEFB-0C7D-4618-90F7-F331A9708A53}">
      <dgm:prSet/>
      <dgm:spPr/>
      <dgm:t>
        <a:bodyPr/>
        <a:lstStyle/>
        <a:p>
          <a:r>
            <a:rPr lang="en-US" dirty="0"/>
            <a:t>Uber is a ridesharing application that connects riders with drivers who have a contract with Uber. This implies that it doesn’t own a car, it just acts as a middleman between the customer and the car drivers</a:t>
          </a:r>
        </a:p>
      </dgm:t>
    </dgm:pt>
    <dgm:pt modelId="{BFC5E1D8-C074-4E2E-8A42-F450EFA2C3DB}" type="parTrans" cxnId="{1D3845F7-FECE-46D0-8505-4B247981D542}">
      <dgm:prSet/>
      <dgm:spPr/>
      <dgm:t>
        <a:bodyPr/>
        <a:lstStyle/>
        <a:p>
          <a:endParaRPr lang="en-US"/>
        </a:p>
      </dgm:t>
    </dgm:pt>
    <dgm:pt modelId="{EB25D665-939D-443E-88B3-C2E966E73416}" type="sibTrans" cxnId="{1D3845F7-FECE-46D0-8505-4B247981D542}">
      <dgm:prSet/>
      <dgm:spPr/>
      <dgm:t>
        <a:bodyPr/>
        <a:lstStyle/>
        <a:p>
          <a:endParaRPr lang="en-US"/>
        </a:p>
      </dgm:t>
    </dgm:pt>
    <dgm:pt modelId="{871E4FA5-B90D-4155-897D-370095F787E2}">
      <dgm:prSet/>
      <dgm:spPr/>
      <dgm:t>
        <a:bodyPr/>
        <a:lstStyle/>
        <a:p>
          <a:r>
            <a:rPr lang="en-US" dirty="0"/>
            <a:t>The application is known for its simplicity, open the application, set the pickup location, request a car, get dropped to the destination and make the payment</a:t>
          </a:r>
        </a:p>
      </dgm:t>
    </dgm:pt>
    <dgm:pt modelId="{E44A7A44-1465-4DF1-8FAC-F3A00BE1735D}" type="parTrans" cxnId="{03937206-A2BF-49C1-A6E2-F958FD4847A6}">
      <dgm:prSet/>
      <dgm:spPr/>
      <dgm:t>
        <a:bodyPr/>
        <a:lstStyle/>
        <a:p>
          <a:endParaRPr lang="en-US"/>
        </a:p>
      </dgm:t>
    </dgm:pt>
    <dgm:pt modelId="{2228202D-0491-45CA-8498-949ECAA52338}" type="sibTrans" cxnId="{03937206-A2BF-49C1-A6E2-F958FD4847A6}">
      <dgm:prSet/>
      <dgm:spPr/>
      <dgm:t>
        <a:bodyPr/>
        <a:lstStyle/>
        <a:p>
          <a:endParaRPr lang="en-US"/>
        </a:p>
      </dgm:t>
    </dgm:pt>
    <dgm:pt modelId="{8CC25EC3-4015-473B-90CC-523DB9F25C24}">
      <dgm:prSet/>
      <dgm:spPr/>
      <dgm:t>
        <a:bodyPr/>
        <a:lstStyle/>
        <a:p>
          <a:r>
            <a:rPr lang="en-US" dirty="0"/>
            <a:t>Uber believes in connecting people all over the world and strives to provide excellent customer service</a:t>
          </a:r>
        </a:p>
      </dgm:t>
    </dgm:pt>
    <dgm:pt modelId="{3D849D1E-807C-4779-BC73-708E86AC3DCD}" type="parTrans" cxnId="{DF56E1F9-50AB-4EC5-B17F-45AAEF6150B7}">
      <dgm:prSet/>
      <dgm:spPr/>
      <dgm:t>
        <a:bodyPr/>
        <a:lstStyle/>
        <a:p>
          <a:endParaRPr lang="en-US"/>
        </a:p>
      </dgm:t>
    </dgm:pt>
    <dgm:pt modelId="{442753B2-BF09-4AC1-8082-3F6B4038626C}" type="sibTrans" cxnId="{DF56E1F9-50AB-4EC5-B17F-45AAEF6150B7}">
      <dgm:prSet/>
      <dgm:spPr/>
      <dgm:t>
        <a:bodyPr/>
        <a:lstStyle/>
        <a:p>
          <a:endParaRPr lang="en-US"/>
        </a:p>
      </dgm:t>
    </dgm:pt>
    <dgm:pt modelId="{90A92AC4-78D2-468A-8129-3EFD35530AAE}" type="pres">
      <dgm:prSet presAssocID="{96AF2C9F-8F80-4654-991D-69116D67A262}" presName="linear" presStyleCnt="0">
        <dgm:presLayoutVars>
          <dgm:animLvl val="lvl"/>
          <dgm:resizeHandles val="exact"/>
        </dgm:presLayoutVars>
      </dgm:prSet>
      <dgm:spPr/>
    </dgm:pt>
    <dgm:pt modelId="{2E1A70FF-F99E-454E-95E6-958496F413FA}" type="pres">
      <dgm:prSet presAssocID="{D17C0460-E7C0-4E0F-857D-562036199EA4}" presName="parentText" presStyleLbl="node1" presStyleIdx="0" presStyleCnt="4">
        <dgm:presLayoutVars>
          <dgm:chMax val="0"/>
          <dgm:bulletEnabled val="1"/>
        </dgm:presLayoutVars>
      </dgm:prSet>
      <dgm:spPr/>
    </dgm:pt>
    <dgm:pt modelId="{525C71B5-9DFE-4FC2-AD3C-BD327638F7E6}" type="pres">
      <dgm:prSet presAssocID="{9E9B4EA3-CCE4-403D-9F09-449D3DE7BB81}" presName="spacer" presStyleCnt="0"/>
      <dgm:spPr/>
    </dgm:pt>
    <dgm:pt modelId="{21ED9F0E-22D2-4127-AA3F-C34BF7CE6C62}" type="pres">
      <dgm:prSet presAssocID="{9165EEFB-0C7D-4618-90F7-F331A9708A53}" presName="parentText" presStyleLbl="node1" presStyleIdx="1" presStyleCnt="4">
        <dgm:presLayoutVars>
          <dgm:chMax val="0"/>
          <dgm:bulletEnabled val="1"/>
        </dgm:presLayoutVars>
      </dgm:prSet>
      <dgm:spPr/>
    </dgm:pt>
    <dgm:pt modelId="{A6B4B04C-0F38-4541-BD5A-2AA7501EED73}" type="pres">
      <dgm:prSet presAssocID="{EB25D665-939D-443E-88B3-C2E966E73416}" presName="spacer" presStyleCnt="0"/>
      <dgm:spPr/>
    </dgm:pt>
    <dgm:pt modelId="{3214ABDC-722D-471B-954A-CFA1D73418B7}" type="pres">
      <dgm:prSet presAssocID="{871E4FA5-B90D-4155-897D-370095F787E2}" presName="parentText" presStyleLbl="node1" presStyleIdx="2" presStyleCnt="4">
        <dgm:presLayoutVars>
          <dgm:chMax val="0"/>
          <dgm:bulletEnabled val="1"/>
        </dgm:presLayoutVars>
      </dgm:prSet>
      <dgm:spPr/>
    </dgm:pt>
    <dgm:pt modelId="{F822729C-D4B9-4BDD-B922-E5843E1B7661}" type="pres">
      <dgm:prSet presAssocID="{2228202D-0491-45CA-8498-949ECAA52338}" presName="spacer" presStyleCnt="0"/>
      <dgm:spPr/>
    </dgm:pt>
    <dgm:pt modelId="{FA78EEF0-8088-4447-8501-BFC75E68A444}" type="pres">
      <dgm:prSet presAssocID="{8CC25EC3-4015-473B-90CC-523DB9F25C24}" presName="parentText" presStyleLbl="node1" presStyleIdx="3" presStyleCnt="4">
        <dgm:presLayoutVars>
          <dgm:chMax val="0"/>
          <dgm:bulletEnabled val="1"/>
        </dgm:presLayoutVars>
      </dgm:prSet>
      <dgm:spPr/>
    </dgm:pt>
  </dgm:ptLst>
  <dgm:cxnLst>
    <dgm:cxn modelId="{03937206-A2BF-49C1-A6E2-F958FD4847A6}" srcId="{96AF2C9F-8F80-4654-991D-69116D67A262}" destId="{871E4FA5-B90D-4155-897D-370095F787E2}" srcOrd="2" destOrd="0" parTransId="{E44A7A44-1465-4DF1-8FAC-F3A00BE1735D}" sibTransId="{2228202D-0491-45CA-8498-949ECAA52338}"/>
    <dgm:cxn modelId="{8BB07C37-B6BC-4C71-A0D8-F10DD90DC863}" type="presOf" srcId="{96AF2C9F-8F80-4654-991D-69116D67A262}" destId="{90A92AC4-78D2-468A-8129-3EFD35530AAE}" srcOrd="0" destOrd="0" presId="urn:microsoft.com/office/officeart/2005/8/layout/vList2"/>
    <dgm:cxn modelId="{1E48E54C-7FA2-4089-8678-4BFEC836774A}" type="presOf" srcId="{9165EEFB-0C7D-4618-90F7-F331A9708A53}" destId="{21ED9F0E-22D2-4127-AA3F-C34BF7CE6C62}" srcOrd="0" destOrd="0" presId="urn:microsoft.com/office/officeart/2005/8/layout/vList2"/>
    <dgm:cxn modelId="{765AC4C5-C5BC-4F12-B25F-742CCDD4CD40}" srcId="{96AF2C9F-8F80-4654-991D-69116D67A262}" destId="{D17C0460-E7C0-4E0F-857D-562036199EA4}" srcOrd="0" destOrd="0" parTransId="{73E057DD-E501-426E-8A9F-4E8257BB3268}" sibTransId="{9E9B4EA3-CCE4-403D-9F09-449D3DE7BB81}"/>
    <dgm:cxn modelId="{F16299D4-F03D-46D0-9677-A176B3410D3C}" type="presOf" srcId="{871E4FA5-B90D-4155-897D-370095F787E2}" destId="{3214ABDC-722D-471B-954A-CFA1D73418B7}" srcOrd="0" destOrd="0" presId="urn:microsoft.com/office/officeart/2005/8/layout/vList2"/>
    <dgm:cxn modelId="{BFBE90D6-F087-496E-9DF9-E6A411F7B796}" type="presOf" srcId="{D17C0460-E7C0-4E0F-857D-562036199EA4}" destId="{2E1A70FF-F99E-454E-95E6-958496F413FA}" srcOrd="0" destOrd="0" presId="urn:microsoft.com/office/officeart/2005/8/layout/vList2"/>
    <dgm:cxn modelId="{1D3845F7-FECE-46D0-8505-4B247981D542}" srcId="{96AF2C9F-8F80-4654-991D-69116D67A262}" destId="{9165EEFB-0C7D-4618-90F7-F331A9708A53}" srcOrd="1" destOrd="0" parTransId="{BFC5E1D8-C074-4E2E-8A42-F450EFA2C3DB}" sibTransId="{EB25D665-939D-443E-88B3-C2E966E73416}"/>
    <dgm:cxn modelId="{793950F8-A55D-4F95-A762-1FDA28341DD1}" type="presOf" srcId="{8CC25EC3-4015-473B-90CC-523DB9F25C24}" destId="{FA78EEF0-8088-4447-8501-BFC75E68A444}" srcOrd="0" destOrd="0" presId="urn:microsoft.com/office/officeart/2005/8/layout/vList2"/>
    <dgm:cxn modelId="{DF56E1F9-50AB-4EC5-B17F-45AAEF6150B7}" srcId="{96AF2C9F-8F80-4654-991D-69116D67A262}" destId="{8CC25EC3-4015-473B-90CC-523DB9F25C24}" srcOrd="3" destOrd="0" parTransId="{3D849D1E-807C-4779-BC73-708E86AC3DCD}" sibTransId="{442753B2-BF09-4AC1-8082-3F6B4038626C}"/>
    <dgm:cxn modelId="{1B0F57E9-C94B-43B8-8F74-045D7FADCC0D}" type="presParOf" srcId="{90A92AC4-78D2-468A-8129-3EFD35530AAE}" destId="{2E1A70FF-F99E-454E-95E6-958496F413FA}" srcOrd="0" destOrd="0" presId="urn:microsoft.com/office/officeart/2005/8/layout/vList2"/>
    <dgm:cxn modelId="{15C98441-83D7-429C-A7B4-F9DF2D12D5DD}" type="presParOf" srcId="{90A92AC4-78D2-468A-8129-3EFD35530AAE}" destId="{525C71B5-9DFE-4FC2-AD3C-BD327638F7E6}" srcOrd="1" destOrd="0" presId="urn:microsoft.com/office/officeart/2005/8/layout/vList2"/>
    <dgm:cxn modelId="{8CC3D7B4-CD34-4321-BDF9-D3972F464ACC}" type="presParOf" srcId="{90A92AC4-78D2-468A-8129-3EFD35530AAE}" destId="{21ED9F0E-22D2-4127-AA3F-C34BF7CE6C62}" srcOrd="2" destOrd="0" presId="urn:microsoft.com/office/officeart/2005/8/layout/vList2"/>
    <dgm:cxn modelId="{9E0EFCEC-2D91-439A-843F-0CFCFF44BABC}" type="presParOf" srcId="{90A92AC4-78D2-468A-8129-3EFD35530AAE}" destId="{A6B4B04C-0F38-4541-BD5A-2AA7501EED73}" srcOrd="3" destOrd="0" presId="urn:microsoft.com/office/officeart/2005/8/layout/vList2"/>
    <dgm:cxn modelId="{E180A639-79DD-4F39-84EA-F298ED621F0A}" type="presParOf" srcId="{90A92AC4-78D2-468A-8129-3EFD35530AAE}" destId="{3214ABDC-722D-471B-954A-CFA1D73418B7}" srcOrd="4" destOrd="0" presId="urn:microsoft.com/office/officeart/2005/8/layout/vList2"/>
    <dgm:cxn modelId="{6A537992-A7A7-4C36-A714-A45B55249872}" type="presParOf" srcId="{90A92AC4-78D2-468A-8129-3EFD35530AAE}" destId="{F822729C-D4B9-4BDD-B922-E5843E1B7661}" srcOrd="5" destOrd="0" presId="urn:microsoft.com/office/officeart/2005/8/layout/vList2"/>
    <dgm:cxn modelId="{4FABBC50-55F3-4830-BA43-2A4B14734859}" type="presParOf" srcId="{90A92AC4-78D2-468A-8129-3EFD35530AAE}" destId="{FA78EEF0-8088-4447-8501-BFC75E68A44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A210B-528C-4553-BF1F-6E8A828A6D5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1BEA23D6-2B46-460C-8EFB-780B3643EB3C}">
      <dgm:prSet/>
      <dgm:spPr/>
      <dgm:t>
        <a:bodyPr/>
        <a:lstStyle/>
        <a:p>
          <a:r>
            <a:rPr lang="en-US" dirty="0"/>
            <a:t>The purpose of choosing Uber database is to dig deeper into learning how it manages to keep track of its massive database of drivers and riders and the data generated from each trip</a:t>
          </a:r>
        </a:p>
      </dgm:t>
    </dgm:pt>
    <dgm:pt modelId="{2AF6F783-C190-454E-8410-D7F598FF2122}" type="parTrans" cxnId="{0CB03512-916F-4F18-8C8F-F5D4740E0318}">
      <dgm:prSet/>
      <dgm:spPr/>
      <dgm:t>
        <a:bodyPr/>
        <a:lstStyle/>
        <a:p>
          <a:endParaRPr lang="en-US"/>
        </a:p>
      </dgm:t>
    </dgm:pt>
    <dgm:pt modelId="{59C7F2EF-DDF0-4A6D-A4C1-29ECB741B0F4}" type="sibTrans" cxnId="{0CB03512-916F-4F18-8C8F-F5D4740E0318}">
      <dgm:prSet/>
      <dgm:spPr/>
      <dgm:t>
        <a:bodyPr/>
        <a:lstStyle/>
        <a:p>
          <a:endParaRPr lang="en-US"/>
        </a:p>
      </dgm:t>
    </dgm:pt>
    <dgm:pt modelId="{C2FEC2C1-010A-4752-A6A5-7BD6E9FF419A}">
      <dgm:prSet/>
      <dgm:spPr/>
      <dgm:t>
        <a:bodyPr/>
        <a:lstStyle/>
        <a:p>
          <a:r>
            <a:rPr lang="en-US" dirty="0"/>
            <a:t>It can serve as a blueprint for lot of other industries which function on the principle of renting instead of ownership</a:t>
          </a:r>
        </a:p>
      </dgm:t>
    </dgm:pt>
    <dgm:pt modelId="{DE817A64-9C7B-43CE-8106-61293CBA92BD}" type="parTrans" cxnId="{26869873-2AC0-4581-95FF-D74951688E78}">
      <dgm:prSet/>
      <dgm:spPr/>
      <dgm:t>
        <a:bodyPr/>
        <a:lstStyle/>
        <a:p>
          <a:endParaRPr lang="en-US"/>
        </a:p>
      </dgm:t>
    </dgm:pt>
    <dgm:pt modelId="{EBEF2493-4F97-41C1-A1F2-F13FA1738007}" type="sibTrans" cxnId="{26869873-2AC0-4581-95FF-D74951688E78}">
      <dgm:prSet/>
      <dgm:spPr/>
      <dgm:t>
        <a:bodyPr/>
        <a:lstStyle/>
        <a:p>
          <a:endParaRPr lang="en-US"/>
        </a:p>
      </dgm:t>
    </dgm:pt>
    <dgm:pt modelId="{310CE623-5CA6-4208-9813-E757479438EE}">
      <dgm:prSet/>
      <dgm:spPr/>
      <dgm:t>
        <a:bodyPr/>
        <a:lstStyle/>
        <a:p>
          <a:r>
            <a:rPr lang="en-US" dirty="0"/>
            <a:t>This business model is the future, and it will be intriguing to learn about the data that Uber needs to store in their database so that it is used in meaningful ways to best serve the people associated with the enterprise</a:t>
          </a:r>
        </a:p>
      </dgm:t>
    </dgm:pt>
    <dgm:pt modelId="{7A89350C-31DB-4E01-86A8-DD9D0AC06CC5}" type="parTrans" cxnId="{D9EBB533-A81D-4F38-8407-E59D47BB6958}">
      <dgm:prSet/>
      <dgm:spPr/>
      <dgm:t>
        <a:bodyPr/>
        <a:lstStyle/>
        <a:p>
          <a:endParaRPr lang="en-US"/>
        </a:p>
      </dgm:t>
    </dgm:pt>
    <dgm:pt modelId="{9A9789B8-0B24-4463-BDDA-4991A86BDC6A}" type="sibTrans" cxnId="{D9EBB533-A81D-4F38-8407-E59D47BB6958}">
      <dgm:prSet/>
      <dgm:spPr/>
      <dgm:t>
        <a:bodyPr/>
        <a:lstStyle/>
        <a:p>
          <a:endParaRPr lang="en-US"/>
        </a:p>
      </dgm:t>
    </dgm:pt>
    <dgm:pt modelId="{9076D7DD-C57B-4B47-AADE-BAF6C9572213}" type="pres">
      <dgm:prSet presAssocID="{21BA210B-528C-4553-BF1F-6E8A828A6D5D}" presName="linear" presStyleCnt="0">
        <dgm:presLayoutVars>
          <dgm:animLvl val="lvl"/>
          <dgm:resizeHandles val="exact"/>
        </dgm:presLayoutVars>
      </dgm:prSet>
      <dgm:spPr/>
    </dgm:pt>
    <dgm:pt modelId="{952F65E6-40AA-4189-9581-C5C74763B21C}" type="pres">
      <dgm:prSet presAssocID="{1BEA23D6-2B46-460C-8EFB-780B3643EB3C}" presName="parentText" presStyleLbl="node1" presStyleIdx="0" presStyleCnt="3">
        <dgm:presLayoutVars>
          <dgm:chMax val="0"/>
          <dgm:bulletEnabled val="1"/>
        </dgm:presLayoutVars>
      </dgm:prSet>
      <dgm:spPr/>
    </dgm:pt>
    <dgm:pt modelId="{A95E06B0-1704-4E24-8893-92D6448B4C3D}" type="pres">
      <dgm:prSet presAssocID="{59C7F2EF-DDF0-4A6D-A4C1-29ECB741B0F4}" presName="spacer" presStyleCnt="0"/>
      <dgm:spPr/>
    </dgm:pt>
    <dgm:pt modelId="{E819F6AC-0279-402A-8EBE-4283E36F6BB8}" type="pres">
      <dgm:prSet presAssocID="{C2FEC2C1-010A-4752-A6A5-7BD6E9FF419A}" presName="parentText" presStyleLbl="node1" presStyleIdx="1" presStyleCnt="3">
        <dgm:presLayoutVars>
          <dgm:chMax val="0"/>
          <dgm:bulletEnabled val="1"/>
        </dgm:presLayoutVars>
      </dgm:prSet>
      <dgm:spPr/>
    </dgm:pt>
    <dgm:pt modelId="{839F850C-3928-4E02-986E-F261C8396928}" type="pres">
      <dgm:prSet presAssocID="{EBEF2493-4F97-41C1-A1F2-F13FA1738007}" presName="spacer" presStyleCnt="0"/>
      <dgm:spPr/>
    </dgm:pt>
    <dgm:pt modelId="{C7C57CF0-C7C4-4D8D-AA4F-1A62A41867F9}" type="pres">
      <dgm:prSet presAssocID="{310CE623-5CA6-4208-9813-E757479438EE}" presName="parentText" presStyleLbl="node1" presStyleIdx="2" presStyleCnt="3">
        <dgm:presLayoutVars>
          <dgm:chMax val="0"/>
          <dgm:bulletEnabled val="1"/>
        </dgm:presLayoutVars>
      </dgm:prSet>
      <dgm:spPr/>
    </dgm:pt>
  </dgm:ptLst>
  <dgm:cxnLst>
    <dgm:cxn modelId="{0CB03512-916F-4F18-8C8F-F5D4740E0318}" srcId="{21BA210B-528C-4553-BF1F-6E8A828A6D5D}" destId="{1BEA23D6-2B46-460C-8EFB-780B3643EB3C}" srcOrd="0" destOrd="0" parTransId="{2AF6F783-C190-454E-8410-D7F598FF2122}" sibTransId="{59C7F2EF-DDF0-4A6D-A4C1-29ECB741B0F4}"/>
    <dgm:cxn modelId="{3420AA12-5364-42C1-A3D3-0B34A6036EF1}" type="presOf" srcId="{1BEA23D6-2B46-460C-8EFB-780B3643EB3C}" destId="{952F65E6-40AA-4189-9581-C5C74763B21C}" srcOrd="0" destOrd="0" presId="urn:microsoft.com/office/officeart/2005/8/layout/vList2"/>
    <dgm:cxn modelId="{D9EBB533-A81D-4F38-8407-E59D47BB6958}" srcId="{21BA210B-528C-4553-BF1F-6E8A828A6D5D}" destId="{310CE623-5CA6-4208-9813-E757479438EE}" srcOrd="2" destOrd="0" parTransId="{7A89350C-31DB-4E01-86A8-DD9D0AC06CC5}" sibTransId="{9A9789B8-0B24-4463-BDDA-4991A86BDC6A}"/>
    <dgm:cxn modelId="{09394746-9C49-49D3-83C7-F2A3559D19F7}" type="presOf" srcId="{21BA210B-528C-4553-BF1F-6E8A828A6D5D}" destId="{9076D7DD-C57B-4B47-AADE-BAF6C9572213}" srcOrd="0" destOrd="0" presId="urn:microsoft.com/office/officeart/2005/8/layout/vList2"/>
    <dgm:cxn modelId="{26869873-2AC0-4581-95FF-D74951688E78}" srcId="{21BA210B-528C-4553-BF1F-6E8A828A6D5D}" destId="{C2FEC2C1-010A-4752-A6A5-7BD6E9FF419A}" srcOrd="1" destOrd="0" parTransId="{DE817A64-9C7B-43CE-8106-61293CBA92BD}" sibTransId="{EBEF2493-4F97-41C1-A1F2-F13FA1738007}"/>
    <dgm:cxn modelId="{5AD868C2-F280-42BE-BBD8-0228AE327BB2}" type="presOf" srcId="{C2FEC2C1-010A-4752-A6A5-7BD6E9FF419A}" destId="{E819F6AC-0279-402A-8EBE-4283E36F6BB8}" srcOrd="0" destOrd="0" presId="urn:microsoft.com/office/officeart/2005/8/layout/vList2"/>
    <dgm:cxn modelId="{BBDFC0DD-AC01-47FD-9B61-D95DB7DF3852}" type="presOf" srcId="{310CE623-5CA6-4208-9813-E757479438EE}" destId="{C7C57CF0-C7C4-4D8D-AA4F-1A62A41867F9}" srcOrd="0" destOrd="0" presId="urn:microsoft.com/office/officeart/2005/8/layout/vList2"/>
    <dgm:cxn modelId="{F6D94813-96F4-4FAA-9382-7F8BDE348F4F}" type="presParOf" srcId="{9076D7DD-C57B-4B47-AADE-BAF6C9572213}" destId="{952F65E6-40AA-4189-9581-C5C74763B21C}" srcOrd="0" destOrd="0" presId="urn:microsoft.com/office/officeart/2005/8/layout/vList2"/>
    <dgm:cxn modelId="{1DFA758E-5DC6-4E08-9936-D74109D98636}" type="presParOf" srcId="{9076D7DD-C57B-4B47-AADE-BAF6C9572213}" destId="{A95E06B0-1704-4E24-8893-92D6448B4C3D}" srcOrd="1" destOrd="0" presId="urn:microsoft.com/office/officeart/2005/8/layout/vList2"/>
    <dgm:cxn modelId="{30F55DF7-B820-453A-A3CF-952E0E1A13E0}" type="presParOf" srcId="{9076D7DD-C57B-4B47-AADE-BAF6C9572213}" destId="{E819F6AC-0279-402A-8EBE-4283E36F6BB8}" srcOrd="2" destOrd="0" presId="urn:microsoft.com/office/officeart/2005/8/layout/vList2"/>
    <dgm:cxn modelId="{8BF0B82F-7394-4D5B-B21E-EFBC67E3CD7A}" type="presParOf" srcId="{9076D7DD-C57B-4B47-AADE-BAF6C9572213}" destId="{839F850C-3928-4E02-986E-F261C8396928}" srcOrd="3" destOrd="0" presId="urn:microsoft.com/office/officeart/2005/8/layout/vList2"/>
    <dgm:cxn modelId="{0CE5B3DF-A8BE-4816-89AA-E3558D1F13D9}" type="presParOf" srcId="{9076D7DD-C57B-4B47-AADE-BAF6C9572213}" destId="{C7C57CF0-C7C4-4D8D-AA4F-1A62A41867F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919F84-CA69-4A17-BAA9-73993FC45E5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5BB6309-E0B5-40BE-867D-34D7ABD1855B}">
      <dgm:prSet/>
      <dgm:spPr/>
      <dgm:t>
        <a:bodyPr/>
        <a:lstStyle/>
        <a:p>
          <a:r>
            <a:rPr lang="en-US" dirty="0"/>
            <a:t>Uber has several users which are either customers or drivers</a:t>
          </a:r>
        </a:p>
      </dgm:t>
    </dgm:pt>
    <dgm:pt modelId="{4AF9208F-A57F-4059-B88A-A9A4388FF2AB}" type="parTrans" cxnId="{C32B2BA4-FBED-44E6-B735-089C13FB54B4}">
      <dgm:prSet/>
      <dgm:spPr/>
      <dgm:t>
        <a:bodyPr/>
        <a:lstStyle/>
        <a:p>
          <a:endParaRPr lang="en-US"/>
        </a:p>
      </dgm:t>
    </dgm:pt>
    <dgm:pt modelId="{3E5E2E7B-2D8B-4421-9B1A-405D738F708A}" type="sibTrans" cxnId="{C32B2BA4-FBED-44E6-B735-089C13FB54B4}">
      <dgm:prSet/>
      <dgm:spPr/>
      <dgm:t>
        <a:bodyPr/>
        <a:lstStyle/>
        <a:p>
          <a:endParaRPr lang="en-US"/>
        </a:p>
      </dgm:t>
    </dgm:pt>
    <dgm:pt modelId="{52657EAC-6E61-4D26-8AD1-BD157A39E7E1}">
      <dgm:prSet/>
      <dgm:spPr/>
      <dgm:t>
        <a:bodyPr/>
        <a:lstStyle/>
        <a:p>
          <a:r>
            <a:rPr lang="en-US" dirty="0"/>
            <a:t>The customers select the desired location, the cab type and book the trip that are available</a:t>
          </a:r>
        </a:p>
      </dgm:t>
    </dgm:pt>
    <dgm:pt modelId="{E750ED39-C763-4055-8635-9C33B9BC528A}" type="parTrans" cxnId="{38FBFC87-5AF1-4DA3-B28F-6D441CB6D6B9}">
      <dgm:prSet/>
      <dgm:spPr/>
      <dgm:t>
        <a:bodyPr/>
        <a:lstStyle/>
        <a:p>
          <a:endParaRPr lang="en-US"/>
        </a:p>
      </dgm:t>
    </dgm:pt>
    <dgm:pt modelId="{DEB1022E-1287-462E-8B74-C3BAE0D13F11}" type="sibTrans" cxnId="{38FBFC87-5AF1-4DA3-B28F-6D441CB6D6B9}">
      <dgm:prSet/>
      <dgm:spPr/>
      <dgm:t>
        <a:bodyPr/>
        <a:lstStyle/>
        <a:p>
          <a:endParaRPr lang="en-US"/>
        </a:p>
      </dgm:t>
    </dgm:pt>
    <dgm:pt modelId="{1C0F4BEE-D96D-4743-96C3-E45A54D7CF4E}">
      <dgm:prSet/>
      <dgm:spPr/>
      <dgm:t>
        <a:bodyPr/>
        <a:lstStyle/>
        <a:p>
          <a:r>
            <a:rPr lang="en-US" dirty="0"/>
            <a:t>Upon completion of trips, the customer makes the payment out of which  part of the payment goes to the Uber enterprise and the other part goes to the driver in that trip</a:t>
          </a:r>
        </a:p>
      </dgm:t>
    </dgm:pt>
    <dgm:pt modelId="{C5ADCB4A-A1CB-4FE2-B289-A92CC1077F20}" type="parTrans" cxnId="{5421F0C3-18BE-48AA-B501-5422D995E1B4}">
      <dgm:prSet/>
      <dgm:spPr/>
      <dgm:t>
        <a:bodyPr/>
        <a:lstStyle/>
        <a:p>
          <a:endParaRPr lang="en-US"/>
        </a:p>
      </dgm:t>
    </dgm:pt>
    <dgm:pt modelId="{37D54DE9-E7B0-4A02-A8FB-6D5A3093156E}" type="sibTrans" cxnId="{5421F0C3-18BE-48AA-B501-5422D995E1B4}">
      <dgm:prSet/>
      <dgm:spPr/>
      <dgm:t>
        <a:bodyPr/>
        <a:lstStyle/>
        <a:p>
          <a:endParaRPr lang="en-US"/>
        </a:p>
      </dgm:t>
    </dgm:pt>
    <dgm:pt modelId="{F74FD2D4-7D4D-404E-953E-9ABA96699FCF}">
      <dgm:prSet/>
      <dgm:spPr/>
      <dgm:t>
        <a:bodyPr/>
        <a:lstStyle/>
        <a:p>
          <a:r>
            <a:rPr lang="en-US" dirty="0"/>
            <a:t>Customers can book a trip or cancel a trip and if a booking is cancelled then the payment is refunded if it is charged</a:t>
          </a:r>
        </a:p>
      </dgm:t>
    </dgm:pt>
    <dgm:pt modelId="{5DEA32D4-2863-4AAA-B8F3-6918F693F51B}" type="parTrans" cxnId="{43441539-91EE-4FD8-8802-46A1B9FA33B1}">
      <dgm:prSet/>
      <dgm:spPr/>
      <dgm:t>
        <a:bodyPr/>
        <a:lstStyle/>
        <a:p>
          <a:endParaRPr lang="en-US"/>
        </a:p>
      </dgm:t>
    </dgm:pt>
    <dgm:pt modelId="{31486153-AA37-4678-B18D-6B4825ED3F9E}" type="sibTrans" cxnId="{43441539-91EE-4FD8-8802-46A1B9FA33B1}">
      <dgm:prSet/>
      <dgm:spPr/>
      <dgm:t>
        <a:bodyPr/>
        <a:lstStyle/>
        <a:p>
          <a:endParaRPr lang="en-US"/>
        </a:p>
      </dgm:t>
    </dgm:pt>
    <dgm:pt modelId="{5236383F-A9AD-4CD1-AF58-9978BD8FF87B}" type="pres">
      <dgm:prSet presAssocID="{BA919F84-CA69-4A17-BAA9-73993FC45E59}" presName="linear" presStyleCnt="0">
        <dgm:presLayoutVars>
          <dgm:animLvl val="lvl"/>
          <dgm:resizeHandles val="exact"/>
        </dgm:presLayoutVars>
      </dgm:prSet>
      <dgm:spPr/>
    </dgm:pt>
    <dgm:pt modelId="{D75F7165-3DCF-4058-B021-816DD16F190D}" type="pres">
      <dgm:prSet presAssocID="{65BB6309-E0B5-40BE-867D-34D7ABD1855B}" presName="parentText" presStyleLbl="node1" presStyleIdx="0" presStyleCnt="4">
        <dgm:presLayoutVars>
          <dgm:chMax val="0"/>
          <dgm:bulletEnabled val="1"/>
        </dgm:presLayoutVars>
      </dgm:prSet>
      <dgm:spPr/>
    </dgm:pt>
    <dgm:pt modelId="{5F1FEB3F-8719-4074-BFDF-5ADC08AC77DC}" type="pres">
      <dgm:prSet presAssocID="{3E5E2E7B-2D8B-4421-9B1A-405D738F708A}" presName="spacer" presStyleCnt="0"/>
      <dgm:spPr/>
    </dgm:pt>
    <dgm:pt modelId="{F5EF1C6D-C3C5-41A2-B6A3-370DF23749FD}" type="pres">
      <dgm:prSet presAssocID="{52657EAC-6E61-4D26-8AD1-BD157A39E7E1}" presName="parentText" presStyleLbl="node1" presStyleIdx="1" presStyleCnt="4">
        <dgm:presLayoutVars>
          <dgm:chMax val="0"/>
          <dgm:bulletEnabled val="1"/>
        </dgm:presLayoutVars>
      </dgm:prSet>
      <dgm:spPr/>
    </dgm:pt>
    <dgm:pt modelId="{C59EB53C-9633-4BA0-9E5C-283B9262D22C}" type="pres">
      <dgm:prSet presAssocID="{DEB1022E-1287-462E-8B74-C3BAE0D13F11}" presName="spacer" presStyleCnt="0"/>
      <dgm:spPr/>
    </dgm:pt>
    <dgm:pt modelId="{133EC839-0197-4E60-AD1A-1866629FF053}" type="pres">
      <dgm:prSet presAssocID="{1C0F4BEE-D96D-4743-96C3-E45A54D7CF4E}" presName="parentText" presStyleLbl="node1" presStyleIdx="2" presStyleCnt="4">
        <dgm:presLayoutVars>
          <dgm:chMax val="0"/>
          <dgm:bulletEnabled val="1"/>
        </dgm:presLayoutVars>
      </dgm:prSet>
      <dgm:spPr/>
    </dgm:pt>
    <dgm:pt modelId="{A2C7FE90-F7A5-4F58-A8D4-ABE2E09106F1}" type="pres">
      <dgm:prSet presAssocID="{37D54DE9-E7B0-4A02-A8FB-6D5A3093156E}" presName="spacer" presStyleCnt="0"/>
      <dgm:spPr/>
    </dgm:pt>
    <dgm:pt modelId="{32D2C0D4-B9BA-4868-8F14-E492AEAB2ACB}" type="pres">
      <dgm:prSet presAssocID="{F74FD2D4-7D4D-404E-953E-9ABA96699FCF}" presName="parentText" presStyleLbl="node1" presStyleIdx="3" presStyleCnt="4">
        <dgm:presLayoutVars>
          <dgm:chMax val="0"/>
          <dgm:bulletEnabled val="1"/>
        </dgm:presLayoutVars>
      </dgm:prSet>
      <dgm:spPr/>
    </dgm:pt>
  </dgm:ptLst>
  <dgm:cxnLst>
    <dgm:cxn modelId="{574C9F0B-253D-41B5-A237-2E1EC9B13F98}" type="presOf" srcId="{F74FD2D4-7D4D-404E-953E-9ABA96699FCF}" destId="{32D2C0D4-B9BA-4868-8F14-E492AEAB2ACB}" srcOrd="0" destOrd="0" presId="urn:microsoft.com/office/officeart/2005/8/layout/vList2"/>
    <dgm:cxn modelId="{43441539-91EE-4FD8-8802-46A1B9FA33B1}" srcId="{BA919F84-CA69-4A17-BAA9-73993FC45E59}" destId="{F74FD2D4-7D4D-404E-953E-9ABA96699FCF}" srcOrd="3" destOrd="0" parTransId="{5DEA32D4-2863-4AAA-B8F3-6918F693F51B}" sibTransId="{31486153-AA37-4678-B18D-6B4825ED3F9E}"/>
    <dgm:cxn modelId="{38FBFC87-5AF1-4DA3-B28F-6D441CB6D6B9}" srcId="{BA919F84-CA69-4A17-BAA9-73993FC45E59}" destId="{52657EAC-6E61-4D26-8AD1-BD157A39E7E1}" srcOrd="1" destOrd="0" parTransId="{E750ED39-C763-4055-8635-9C33B9BC528A}" sibTransId="{DEB1022E-1287-462E-8B74-C3BAE0D13F11}"/>
    <dgm:cxn modelId="{FDC00F99-D798-4572-B19E-4A5D6B747079}" type="presOf" srcId="{BA919F84-CA69-4A17-BAA9-73993FC45E59}" destId="{5236383F-A9AD-4CD1-AF58-9978BD8FF87B}" srcOrd="0" destOrd="0" presId="urn:microsoft.com/office/officeart/2005/8/layout/vList2"/>
    <dgm:cxn modelId="{C32B2BA4-FBED-44E6-B735-089C13FB54B4}" srcId="{BA919F84-CA69-4A17-BAA9-73993FC45E59}" destId="{65BB6309-E0B5-40BE-867D-34D7ABD1855B}" srcOrd="0" destOrd="0" parTransId="{4AF9208F-A57F-4059-B88A-A9A4388FF2AB}" sibTransId="{3E5E2E7B-2D8B-4421-9B1A-405D738F708A}"/>
    <dgm:cxn modelId="{5C3491BB-8BD0-4415-85EF-A2C9B4586105}" type="presOf" srcId="{65BB6309-E0B5-40BE-867D-34D7ABD1855B}" destId="{D75F7165-3DCF-4058-B021-816DD16F190D}" srcOrd="0" destOrd="0" presId="urn:microsoft.com/office/officeart/2005/8/layout/vList2"/>
    <dgm:cxn modelId="{5421F0C3-18BE-48AA-B501-5422D995E1B4}" srcId="{BA919F84-CA69-4A17-BAA9-73993FC45E59}" destId="{1C0F4BEE-D96D-4743-96C3-E45A54D7CF4E}" srcOrd="2" destOrd="0" parTransId="{C5ADCB4A-A1CB-4FE2-B289-A92CC1077F20}" sibTransId="{37D54DE9-E7B0-4A02-A8FB-6D5A3093156E}"/>
    <dgm:cxn modelId="{E6E770EF-79A0-4A0D-A264-C84D6F41C8EA}" type="presOf" srcId="{1C0F4BEE-D96D-4743-96C3-E45A54D7CF4E}" destId="{133EC839-0197-4E60-AD1A-1866629FF053}" srcOrd="0" destOrd="0" presId="urn:microsoft.com/office/officeart/2005/8/layout/vList2"/>
    <dgm:cxn modelId="{0D13D5F2-315C-4A30-987F-41D7694EB3D7}" type="presOf" srcId="{52657EAC-6E61-4D26-8AD1-BD157A39E7E1}" destId="{F5EF1C6D-C3C5-41A2-B6A3-370DF23749FD}" srcOrd="0" destOrd="0" presId="urn:microsoft.com/office/officeart/2005/8/layout/vList2"/>
    <dgm:cxn modelId="{56D13A7A-9D54-47BD-8A4B-5608A885CD11}" type="presParOf" srcId="{5236383F-A9AD-4CD1-AF58-9978BD8FF87B}" destId="{D75F7165-3DCF-4058-B021-816DD16F190D}" srcOrd="0" destOrd="0" presId="urn:microsoft.com/office/officeart/2005/8/layout/vList2"/>
    <dgm:cxn modelId="{FDBBD3FE-C2B2-49B6-BF0F-E459A1BFA31E}" type="presParOf" srcId="{5236383F-A9AD-4CD1-AF58-9978BD8FF87B}" destId="{5F1FEB3F-8719-4074-BFDF-5ADC08AC77DC}" srcOrd="1" destOrd="0" presId="urn:microsoft.com/office/officeart/2005/8/layout/vList2"/>
    <dgm:cxn modelId="{29E51567-90BD-4471-BF26-719DC622B27E}" type="presParOf" srcId="{5236383F-A9AD-4CD1-AF58-9978BD8FF87B}" destId="{F5EF1C6D-C3C5-41A2-B6A3-370DF23749FD}" srcOrd="2" destOrd="0" presId="urn:microsoft.com/office/officeart/2005/8/layout/vList2"/>
    <dgm:cxn modelId="{DE7E105A-ACEE-4D75-B0C6-F6D931D8399C}" type="presParOf" srcId="{5236383F-A9AD-4CD1-AF58-9978BD8FF87B}" destId="{C59EB53C-9633-4BA0-9E5C-283B9262D22C}" srcOrd="3" destOrd="0" presId="urn:microsoft.com/office/officeart/2005/8/layout/vList2"/>
    <dgm:cxn modelId="{64402D58-0144-45CE-A264-E33B8DBC5C08}" type="presParOf" srcId="{5236383F-A9AD-4CD1-AF58-9978BD8FF87B}" destId="{133EC839-0197-4E60-AD1A-1866629FF053}" srcOrd="4" destOrd="0" presId="urn:microsoft.com/office/officeart/2005/8/layout/vList2"/>
    <dgm:cxn modelId="{330D2DED-3344-4AE5-9AD6-62F1152EDB5B}" type="presParOf" srcId="{5236383F-A9AD-4CD1-AF58-9978BD8FF87B}" destId="{A2C7FE90-F7A5-4F58-A8D4-ABE2E09106F1}" srcOrd="5" destOrd="0" presId="urn:microsoft.com/office/officeart/2005/8/layout/vList2"/>
    <dgm:cxn modelId="{21D452BC-2AAB-4974-A88E-DED8154EA13D}" type="presParOf" srcId="{5236383F-A9AD-4CD1-AF58-9978BD8FF87B}" destId="{32D2C0D4-B9BA-4868-8F14-E492AEAB2AC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ECA26C-507E-437D-9D1F-DEAE8ABED86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DFB32-6FAF-449C-939F-94794038F8A3}">
      <dgm:prSet/>
      <dgm:spPr/>
      <dgm:t>
        <a:bodyPr/>
        <a:lstStyle/>
        <a:p>
          <a:r>
            <a:rPr lang="en-US" dirty="0"/>
            <a:t>The Uber receive feedbacks from their customers and drivers. The feedback can be regarding the services, the website or the enterprise</a:t>
          </a:r>
        </a:p>
      </dgm:t>
    </dgm:pt>
    <dgm:pt modelId="{D8051167-25F8-4599-81EA-BE9F17800F81}" type="parTrans" cxnId="{03065368-7A1B-4742-8DB7-9716CD0C6493}">
      <dgm:prSet/>
      <dgm:spPr/>
      <dgm:t>
        <a:bodyPr/>
        <a:lstStyle/>
        <a:p>
          <a:endParaRPr lang="en-US"/>
        </a:p>
      </dgm:t>
    </dgm:pt>
    <dgm:pt modelId="{5BEDF082-070B-4D5E-9576-D34AF08B1ED9}" type="sibTrans" cxnId="{03065368-7A1B-4742-8DB7-9716CD0C6493}">
      <dgm:prSet/>
      <dgm:spPr/>
      <dgm:t>
        <a:bodyPr/>
        <a:lstStyle/>
        <a:p>
          <a:endParaRPr lang="en-US"/>
        </a:p>
      </dgm:t>
    </dgm:pt>
    <dgm:pt modelId="{B836613A-43FC-42E0-8339-7A44FC84C553}">
      <dgm:prSet/>
      <dgm:spPr/>
      <dgm:t>
        <a:bodyPr/>
        <a:lstStyle/>
        <a:p>
          <a:r>
            <a:rPr lang="en-US" dirty="0"/>
            <a:t>The Uber can view all the statistics such as the total number of riders, total number of drivers, total number of cabs, total number of cabs in each locations, customer who has the highest number of trips, drivers who has the maximum number of trips, drivers who has received good ratings and so on </a:t>
          </a:r>
        </a:p>
      </dgm:t>
    </dgm:pt>
    <dgm:pt modelId="{DBD83CFD-8C98-4C13-8672-599CE6F4839E}" type="parTrans" cxnId="{4B317212-F51C-495E-8F05-79933D15509C}">
      <dgm:prSet/>
      <dgm:spPr/>
      <dgm:t>
        <a:bodyPr/>
        <a:lstStyle/>
        <a:p>
          <a:endParaRPr lang="en-US"/>
        </a:p>
      </dgm:t>
    </dgm:pt>
    <dgm:pt modelId="{6BB39501-B3C4-4D07-891F-D982AFA46525}" type="sibTrans" cxnId="{4B317212-F51C-495E-8F05-79933D15509C}">
      <dgm:prSet/>
      <dgm:spPr/>
      <dgm:t>
        <a:bodyPr/>
        <a:lstStyle/>
        <a:p>
          <a:endParaRPr lang="en-US"/>
        </a:p>
      </dgm:t>
    </dgm:pt>
    <dgm:pt modelId="{7AB834BA-799C-417E-B47E-0892E489FEF6}">
      <dgm:prSet/>
      <dgm:spPr/>
      <dgm:t>
        <a:bodyPr/>
        <a:lstStyle/>
        <a:p>
          <a:r>
            <a:rPr lang="en-US" dirty="0"/>
            <a:t>Uber maintains  a backup of all the data that it has in its database, be it regarding the person information, the booking information or the payment information</a:t>
          </a:r>
        </a:p>
      </dgm:t>
    </dgm:pt>
    <dgm:pt modelId="{BC46D74B-4B8D-4788-B638-BA5F7747069F}" type="parTrans" cxnId="{63881624-F2B2-4ACA-B6F0-9DFFE3D89EF0}">
      <dgm:prSet/>
      <dgm:spPr/>
      <dgm:t>
        <a:bodyPr/>
        <a:lstStyle/>
        <a:p>
          <a:endParaRPr lang="en-US"/>
        </a:p>
      </dgm:t>
    </dgm:pt>
    <dgm:pt modelId="{878E6EE8-FEA9-46B6-940D-FB3BFC844CCF}" type="sibTrans" cxnId="{63881624-F2B2-4ACA-B6F0-9DFFE3D89EF0}">
      <dgm:prSet/>
      <dgm:spPr/>
      <dgm:t>
        <a:bodyPr/>
        <a:lstStyle/>
        <a:p>
          <a:endParaRPr lang="en-US"/>
        </a:p>
      </dgm:t>
    </dgm:pt>
    <dgm:pt modelId="{C26E8FF8-FD66-4F2D-9E95-753A0011D4E6}">
      <dgm:prSet/>
      <dgm:spPr/>
      <dgm:t>
        <a:bodyPr/>
        <a:lstStyle/>
        <a:p>
          <a:r>
            <a:rPr lang="en-US" dirty="0"/>
            <a:t>Different employees of Uber will have different levels of access to the database</a:t>
          </a:r>
        </a:p>
      </dgm:t>
    </dgm:pt>
    <dgm:pt modelId="{CE1A71C2-3A15-4AC7-A9C0-A2D4516AAA43}" type="parTrans" cxnId="{E3D936DE-C2DC-4A46-AE01-B9D187350131}">
      <dgm:prSet/>
      <dgm:spPr/>
      <dgm:t>
        <a:bodyPr/>
        <a:lstStyle/>
        <a:p>
          <a:endParaRPr lang="en-US"/>
        </a:p>
      </dgm:t>
    </dgm:pt>
    <dgm:pt modelId="{17554B0F-D5E4-4FEB-81BA-FE5D057C2EBC}" type="sibTrans" cxnId="{E3D936DE-C2DC-4A46-AE01-B9D187350131}">
      <dgm:prSet/>
      <dgm:spPr/>
      <dgm:t>
        <a:bodyPr/>
        <a:lstStyle/>
        <a:p>
          <a:endParaRPr lang="en-US"/>
        </a:p>
      </dgm:t>
    </dgm:pt>
    <dgm:pt modelId="{AD9F6BB6-07C5-4F96-95EE-BD94EDF5DB73}" type="pres">
      <dgm:prSet presAssocID="{19ECA26C-507E-437D-9D1F-DEAE8ABED86C}" presName="linear" presStyleCnt="0">
        <dgm:presLayoutVars>
          <dgm:animLvl val="lvl"/>
          <dgm:resizeHandles val="exact"/>
        </dgm:presLayoutVars>
      </dgm:prSet>
      <dgm:spPr/>
    </dgm:pt>
    <dgm:pt modelId="{3BABC0F8-6056-477F-9D18-3D7C8D5312CA}" type="pres">
      <dgm:prSet presAssocID="{168DFB32-6FAF-449C-939F-94794038F8A3}" presName="parentText" presStyleLbl="node1" presStyleIdx="0" presStyleCnt="4" custLinFactNeighborX="90">
        <dgm:presLayoutVars>
          <dgm:chMax val="0"/>
          <dgm:bulletEnabled val="1"/>
        </dgm:presLayoutVars>
      </dgm:prSet>
      <dgm:spPr/>
    </dgm:pt>
    <dgm:pt modelId="{76AE4C3E-E568-4723-892B-B23F2C81E820}" type="pres">
      <dgm:prSet presAssocID="{5BEDF082-070B-4D5E-9576-D34AF08B1ED9}" presName="spacer" presStyleCnt="0"/>
      <dgm:spPr/>
    </dgm:pt>
    <dgm:pt modelId="{364BAEDE-3B14-4E46-A186-CF2BA5C9D8A0}" type="pres">
      <dgm:prSet presAssocID="{B836613A-43FC-42E0-8339-7A44FC84C553}" presName="parentText" presStyleLbl="node1" presStyleIdx="1" presStyleCnt="4">
        <dgm:presLayoutVars>
          <dgm:chMax val="0"/>
          <dgm:bulletEnabled val="1"/>
        </dgm:presLayoutVars>
      </dgm:prSet>
      <dgm:spPr/>
    </dgm:pt>
    <dgm:pt modelId="{3E04D0BF-EBC0-4F3B-A406-B97719287C3A}" type="pres">
      <dgm:prSet presAssocID="{6BB39501-B3C4-4D07-891F-D982AFA46525}" presName="spacer" presStyleCnt="0"/>
      <dgm:spPr/>
    </dgm:pt>
    <dgm:pt modelId="{7020FD51-3617-4A2B-A447-9B2D54B54263}" type="pres">
      <dgm:prSet presAssocID="{7AB834BA-799C-417E-B47E-0892E489FEF6}" presName="parentText" presStyleLbl="node1" presStyleIdx="2" presStyleCnt="4">
        <dgm:presLayoutVars>
          <dgm:chMax val="0"/>
          <dgm:bulletEnabled val="1"/>
        </dgm:presLayoutVars>
      </dgm:prSet>
      <dgm:spPr/>
    </dgm:pt>
    <dgm:pt modelId="{14B4C6DF-5773-4CD6-A731-9FA48F0C1210}" type="pres">
      <dgm:prSet presAssocID="{878E6EE8-FEA9-46B6-940D-FB3BFC844CCF}" presName="spacer" presStyleCnt="0"/>
      <dgm:spPr/>
    </dgm:pt>
    <dgm:pt modelId="{13670FB7-C598-4A0B-9A98-3D23FADE31AC}" type="pres">
      <dgm:prSet presAssocID="{C26E8FF8-FD66-4F2D-9E95-753A0011D4E6}" presName="parentText" presStyleLbl="node1" presStyleIdx="3" presStyleCnt="4">
        <dgm:presLayoutVars>
          <dgm:chMax val="0"/>
          <dgm:bulletEnabled val="1"/>
        </dgm:presLayoutVars>
      </dgm:prSet>
      <dgm:spPr/>
    </dgm:pt>
  </dgm:ptLst>
  <dgm:cxnLst>
    <dgm:cxn modelId="{4B317212-F51C-495E-8F05-79933D15509C}" srcId="{19ECA26C-507E-437D-9D1F-DEAE8ABED86C}" destId="{B836613A-43FC-42E0-8339-7A44FC84C553}" srcOrd="1" destOrd="0" parTransId="{DBD83CFD-8C98-4C13-8672-599CE6F4839E}" sibTransId="{6BB39501-B3C4-4D07-891F-D982AFA46525}"/>
    <dgm:cxn modelId="{63881624-F2B2-4ACA-B6F0-9DFFE3D89EF0}" srcId="{19ECA26C-507E-437D-9D1F-DEAE8ABED86C}" destId="{7AB834BA-799C-417E-B47E-0892E489FEF6}" srcOrd="2" destOrd="0" parTransId="{BC46D74B-4B8D-4788-B638-BA5F7747069F}" sibTransId="{878E6EE8-FEA9-46B6-940D-FB3BFC844CCF}"/>
    <dgm:cxn modelId="{4F94543B-9AD1-42BE-83C2-1168805B4546}" type="presOf" srcId="{7AB834BA-799C-417E-B47E-0892E489FEF6}" destId="{7020FD51-3617-4A2B-A447-9B2D54B54263}" srcOrd="0" destOrd="0" presId="urn:microsoft.com/office/officeart/2005/8/layout/vList2"/>
    <dgm:cxn modelId="{03065368-7A1B-4742-8DB7-9716CD0C6493}" srcId="{19ECA26C-507E-437D-9D1F-DEAE8ABED86C}" destId="{168DFB32-6FAF-449C-939F-94794038F8A3}" srcOrd="0" destOrd="0" parTransId="{D8051167-25F8-4599-81EA-BE9F17800F81}" sibTransId="{5BEDF082-070B-4D5E-9576-D34AF08B1ED9}"/>
    <dgm:cxn modelId="{7DCD6DC5-BF8E-4AC9-9A56-B55788B6A65D}" type="presOf" srcId="{C26E8FF8-FD66-4F2D-9E95-753A0011D4E6}" destId="{13670FB7-C598-4A0B-9A98-3D23FADE31AC}" srcOrd="0" destOrd="0" presId="urn:microsoft.com/office/officeart/2005/8/layout/vList2"/>
    <dgm:cxn modelId="{E3D936DE-C2DC-4A46-AE01-B9D187350131}" srcId="{19ECA26C-507E-437D-9D1F-DEAE8ABED86C}" destId="{C26E8FF8-FD66-4F2D-9E95-753A0011D4E6}" srcOrd="3" destOrd="0" parTransId="{CE1A71C2-3A15-4AC7-A9C0-A2D4516AAA43}" sibTransId="{17554B0F-D5E4-4FEB-81BA-FE5D057C2EBC}"/>
    <dgm:cxn modelId="{00BF44F2-99CC-4DD7-A864-B6B0D73E35C9}" type="presOf" srcId="{B836613A-43FC-42E0-8339-7A44FC84C553}" destId="{364BAEDE-3B14-4E46-A186-CF2BA5C9D8A0}" srcOrd="0" destOrd="0" presId="urn:microsoft.com/office/officeart/2005/8/layout/vList2"/>
    <dgm:cxn modelId="{0E1132F4-BB96-49CD-84B6-D6D798BCC9FF}" type="presOf" srcId="{168DFB32-6FAF-449C-939F-94794038F8A3}" destId="{3BABC0F8-6056-477F-9D18-3D7C8D5312CA}" srcOrd="0" destOrd="0" presId="urn:microsoft.com/office/officeart/2005/8/layout/vList2"/>
    <dgm:cxn modelId="{2C9C70FC-BAEC-4065-9BE3-C31A8D551BDE}" type="presOf" srcId="{19ECA26C-507E-437D-9D1F-DEAE8ABED86C}" destId="{AD9F6BB6-07C5-4F96-95EE-BD94EDF5DB73}" srcOrd="0" destOrd="0" presId="urn:microsoft.com/office/officeart/2005/8/layout/vList2"/>
    <dgm:cxn modelId="{1DEFB21F-4588-4D55-8151-3A57FB5E6B27}" type="presParOf" srcId="{AD9F6BB6-07C5-4F96-95EE-BD94EDF5DB73}" destId="{3BABC0F8-6056-477F-9D18-3D7C8D5312CA}" srcOrd="0" destOrd="0" presId="urn:microsoft.com/office/officeart/2005/8/layout/vList2"/>
    <dgm:cxn modelId="{4C9B1C5B-A3E8-453E-809E-98DE739F580E}" type="presParOf" srcId="{AD9F6BB6-07C5-4F96-95EE-BD94EDF5DB73}" destId="{76AE4C3E-E568-4723-892B-B23F2C81E820}" srcOrd="1" destOrd="0" presId="urn:microsoft.com/office/officeart/2005/8/layout/vList2"/>
    <dgm:cxn modelId="{C490DC2D-46C0-4222-8F92-50A42ADE0325}" type="presParOf" srcId="{AD9F6BB6-07C5-4F96-95EE-BD94EDF5DB73}" destId="{364BAEDE-3B14-4E46-A186-CF2BA5C9D8A0}" srcOrd="2" destOrd="0" presId="urn:microsoft.com/office/officeart/2005/8/layout/vList2"/>
    <dgm:cxn modelId="{80E8F3A6-B565-4E52-A886-3663A58D67DA}" type="presParOf" srcId="{AD9F6BB6-07C5-4F96-95EE-BD94EDF5DB73}" destId="{3E04D0BF-EBC0-4F3B-A406-B97719287C3A}" srcOrd="3" destOrd="0" presId="urn:microsoft.com/office/officeart/2005/8/layout/vList2"/>
    <dgm:cxn modelId="{7C43AA10-DC82-4AB0-B63F-1A0537F0D961}" type="presParOf" srcId="{AD9F6BB6-07C5-4F96-95EE-BD94EDF5DB73}" destId="{7020FD51-3617-4A2B-A447-9B2D54B54263}" srcOrd="4" destOrd="0" presId="urn:microsoft.com/office/officeart/2005/8/layout/vList2"/>
    <dgm:cxn modelId="{6740F53F-E5A8-41B5-B6E1-C1688DA38CF7}" type="presParOf" srcId="{AD9F6BB6-07C5-4F96-95EE-BD94EDF5DB73}" destId="{14B4C6DF-5773-4CD6-A731-9FA48F0C1210}" srcOrd="5" destOrd="0" presId="urn:microsoft.com/office/officeart/2005/8/layout/vList2"/>
    <dgm:cxn modelId="{E5F49C65-4B3E-4144-9425-5E5B0C639757}" type="presParOf" srcId="{AD9F6BB6-07C5-4F96-95EE-BD94EDF5DB73}" destId="{13670FB7-C598-4A0B-9A98-3D23FADE31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57220D-171E-45C6-8BBE-51815012F14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48D21DB-8FA3-4E15-BE3D-09DDAD55FE3F}">
      <dgm:prSet/>
      <dgm:spPr/>
      <dgm:t>
        <a:bodyPr/>
        <a:lstStyle/>
        <a:p>
          <a:r>
            <a:rPr lang="en-US" dirty="0"/>
            <a:t>If a person is a driver and wants to deactivate his/her account, then the Uber should automatically delete the driver’s details so that no one can review the trips whose drivers does not exist</a:t>
          </a:r>
        </a:p>
      </dgm:t>
    </dgm:pt>
    <dgm:pt modelId="{F40BF79C-5DED-4E7E-BBEF-5DC674F9495B}" type="parTrans" cxnId="{39F57FA6-5030-4D49-9F0E-D523277396EC}">
      <dgm:prSet/>
      <dgm:spPr/>
      <dgm:t>
        <a:bodyPr/>
        <a:lstStyle/>
        <a:p>
          <a:endParaRPr lang="en-US"/>
        </a:p>
      </dgm:t>
    </dgm:pt>
    <dgm:pt modelId="{74431D83-9B29-47B1-B7B2-31E336029555}" type="sibTrans" cxnId="{39F57FA6-5030-4D49-9F0E-D523277396EC}">
      <dgm:prSet/>
      <dgm:spPr/>
      <dgm:t>
        <a:bodyPr/>
        <a:lstStyle/>
        <a:p>
          <a:endParaRPr lang="en-US"/>
        </a:p>
      </dgm:t>
    </dgm:pt>
    <dgm:pt modelId="{63AF0B92-5264-4B79-9C29-23A04F37C8C2}">
      <dgm:prSet/>
      <dgm:spPr/>
      <dgm:t>
        <a:bodyPr/>
        <a:lstStyle/>
        <a:p>
          <a:r>
            <a:rPr lang="en-US" dirty="0"/>
            <a:t>If a booking is made, then the payment table should automatically be populated, and the earnings of the Enterprise and the driver should be segregated</a:t>
          </a:r>
        </a:p>
      </dgm:t>
    </dgm:pt>
    <dgm:pt modelId="{B55150F8-559A-4C23-8E89-18276A454627}" type="parTrans" cxnId="{9B736A6B-28AB-4E4B-B691-F6B29B87BFCE}">
      <dgm:prSet/>
      <dgm:spPr/>
      <dgm:t>
        <a:bodyPr/>
        <a:lstStyle/>
        <a:p>
          <a:endParaRPr lang="en-US"/>
        </a:p>
      </dgm:t>
    </dgm:pt>
    <dgm:pt modelId="{CF0FCBAD-CDC3-4EAB-AD26-203B72F5B471}" type="sibTrans" cxnId="{9B736A6B-28AB-4E4B-B691-F6B29B87BFCE}">
      <dgm:prSet/>
      <dgm:spPr/>
      <dgm:t>
        <a:bodyPr/>
        <a:lstStyle/>
        <a:p>
          <a:endParaRPr lang="en-US"/>
        </a:p>
      </dgm:t>
    </dgm:pt>
    <dgm:pt modelId="{553E2DDC-3C90-41E1-A3FA-FD571C72752B}">
      <dgm:prSet/>
      <dgm:spPr/>
      <dgm:t>
        <a:bodyPr/>
        <a:lstStyle/>
        <a:p>
          <a:r>
            <a:rPr lang="en-US" dirty="0"/>
            <a:t>If the booking is cancelled by the customer, the payment made by the customer should be refunded immediately</a:t>
          </a:r>
        </a:p>
      </dgm:t>
    </dgm:pt>
    <dgm:pt modelId="{A8FC1367-E971-478C-A510-0FBC6FBD40A6}" type="parTrans" cxnId="{BB368812-6378-4741-94F8-B3FDEB57C701}">
      <dgm:prSet/>
      <dgm:spPr/>
      <dgm:t>
        <a:bodyPr/>
        <a:lstStyle/>
        <a:p>
          <a:endParaRPr lang="en-US"/>
        </a:p>
      </dgm:t>
    </dgm:pt>
    <dgm:pt modelId="{5C41393C-4332-4CC0-9571-401A4016D6F8}" type="sibTrans" cxnId="{BB368812-6378-4741-94F8-B3FDEB57C701}">
      <dgm:prSet/>
      <dgm:spPr/>
      <dgm:t>
        <a:bodyPr/>
        <a:lstStyle/>
        <a:p>
          <a:endParaRPr lang="en-US"/>
        </a:p>
      </dgm:t>
    </dgm:pt>
    <dgm:pt modelId="{BDEB35D7-40CE-444C-B9F3-F97CB42652CE}">
      <dgm:prSet/>
      <dgm:spPr/>
      <dgm:t>
        <a:bodyPr/>
        <a:lstStyle/>
        <a:p>
          <a:r>
            <a:rPr lang="en-US" dirty="0"/>
            <a:t>If a trip has been booked by the customer for a cab, then other customer should not be able to book the same cab until the trip finished if its not an Uber pool</a:t>
          </a:r>
        </a:p>
      </dgm:t>
    </dgm:pt>
    <dgm:pt modelId="{51C2BA67-DA47-4CCE-8FA8-11B32CE49B91}" type="parTrans" cxnId="{7A588627-467F-4404-A18A-5D224CB6196C}">
      <dgm:prSet/>
      <dgm:spPr/>
      <dgm:t>
        <a:bodyPr/>
        <a:lstStyle/>
        <a:p>
          <a:endParaRPr lang="en-US"/>
        </a:p>
      </dgm:t>
    </dgm:pt>
    <dgm:pt modelId="{A9C94302-89F3-483E-8FE5-4F3E4D714F84}" type="sibTrans" cxnId="{7A588627-467F-4404-A18A-5D224CB6196C}">
      <dgm:prSet/>
      <dgm:spPr/>
      <dgm:t>
        <a:bodyPr/>
        <a:lstStyle/>
        <a:p>
          <a:endParaRPr lang="en-US"/>
        </a:p>
      </dgm:t>
    </dgm:pt>
    <dgm:pt modelId="{26F5F053-0648-4654-B1EA-FE57E6C2C112}" type="pres">
      <dgm:prSet presAssocID="{B457220D-171E-45C6-8BBE-51815012F14D}" presName="linear" presStyleCnt="0">
        <dgm:presLayoutVars>
          <dgm:animLvl val="lvl"/>
          <dgm:resizeHandles val="exact"/>
        </dgm:presLayoutVars>
      </dgm:prSet>
      <dgm:spPr/>
    </dgm:pt>
    <dgm:pt modelId="{037E246C-6FE5-47F9-A38B-E6D101A25097}" type="pres">
      <dgm:prSet presAssocID="{448D21DB-8FA3-4E15-BE3D-09DDAD55FE3F}" presName="parentText" presStyleLbl="node1" presStyleIdx="0" presStyleCnt="4">
        <dgm:presLayoutVars>
          <dgm:chMax val="0"/>
          <dgm:bulletEnabled val="1"/>
        </dgm:presLayoutVars>
      </dgm:prSet>
      <dgm:spPr/>
    </dgm:pt>
    <dgm:pt modelId="{BA3621D8-0D19-4DBB-89AD-67BFF3CDD487}" type="pres">
      <dgm:prSet presAssocID="{74431D83-9B29-47B1-B7B2-31E336029555}" presName="spacer" presStyleCnt="0"/>
      <dgm:spPr/>
    </dgm:pt>
    <dgm:pt modelId="{E8122983-2242-44D4-A300-746EDCED089C}" type="pres">
      <dgm:prSet presAssocID="{63AF0B92-5264-4B79-9C29-23A04F37C8C2}" presName="parentText" presStyleLbl="node1" presStyleIdx="1" presStyleCnt="4">
        <dgm:presLayoutVars>
          <dgm:chMax val="0"/>
          <dgm:bulletEnabled val="1"/>
        </dgm:presLayoutVars>
      </dgm:prSet>
      <dgm:spPr/>
    </dgm:pt>
    <dgm:pt modelId="{444AA2F1-74C6-4A29-8406-F16D53C1B38C}" type="pres">
      <dgm:prSet presAssocID="{CF0FCBAD-CDC3-4EAB-AD26-203B72F5B471}" presName="spacer" presStyleCnt="0"/>
      <dgm:spPr/>
    </dgm:pt>
    <dgm:pt modelId="{FFFB81C8-09F1-4B2C-A283-848711A28488}" type="pres">
      <dgm:prSet presAssocID="{553E2DDC-3C90-41E1-A3FA-FD571C72752B}" presName="parentText" presStyleLbl="node1" presStyleIdx="2" presStyleCnt="4">
        <dgm:presLayoutVars>
          <dgm:chMax val="0"/>
          <dgm:bulletEnabled val="1"/>
        </dgm:presLayoutVars>
      </dgm:prSet>
      <dgm:spPr/>
    </dgm:pt>
    <dgm:pt modelId="{F1EC10F5-A3A2-4CEA-8547-B93C14463E90}" type="pres">
      <dgm:prSet presAssocID="{5C41393C-4332-4CC0-9571-401A4016D6F8}" presName="spacer" presStyleCnt="0"/>
      <dgm:spPr/>
    </dgm:pt>
    <dgm:pt modelId="{9ED38A25-086E-4BCB-8A7F-F0B762013DAA}" type="pres">
      <dgm:prSet presAssocID="{BDEB35D7-40CE-444C-B9F3-F97CB42652CE}" presName="parentText" presStyleLbl="node1" presStyleIdx="3" presStyleCnt="4">
        <dgm:presLayoutVars>
          <dgm:chMax val="0"/>
          <dgm:bulletEnabled val="1"/>
        </dgm:presLayoutVars>
      </dgm:prSet>
      <dgm:spPr/>
    </dgm:pt>
  </dgm:ptLst>
  <dgm:cxnLst>
    <dgm:cxn modelId="{BB368812-6378-4741-94F8-B3FDEB57C701}" srcId="{B457220D-171E-45C6-8BBE-51815012F14D}" destId="{553E2DDC-3C90-41E1-A3FA-FD571C72752B}" srcOrd="2" destOrd="0" parTransId="{A8FC1367-E971-478C-A510-0FBC6FBD40A6}" sibTransId="{5C41393C-4332-4CC0-9571-401A4016D6F8}"/>
    <dgm:cxn modelId="{7A588627-467F-4404-A18A-5D224CB6196C}" srcId="{B457220D-171E-45C6-8BBE-51815012F14D}" destId="{BDEB35D7-40CE-444C-B9F3-F97CB42652CE}" srcOrd="3" destOrd="0" parTransId="{51C2BA67-DA47-4CCE-8FA8-11B32CE49B91}" sibTransId="{A9C94302-89F3-483E-8FE5-4F3E4D714F84}"/>
    <dgm:cxn modelId="{8FE25E5C-EF05-4D05-B04D-57D7E5D5B272}" type="presOf" srcId="{553E2DDC-3C90-41E1-A3FA-FD571C72752B}" destId="{FFFB81C8-09F1-4B2C-A283-848711A28488}" srcOrd="0" destOrd="0" presId="urn:microsoft.com/office/officeart/2005/8/layout/vList2"/>
    <dgm:cxn modelId="{3ECD4B61-1362-400B-8F5F-67084E6E72BC}" type="presOf" srcId="{63AF0B92-5264-4B79-9C29-23A04F37C8C2}" destId="{E8122983-2242-44D4-A300-746EDCED089C}" srcOrd="0" destOrd="0" presId="urn:microsoft.com/office/officeart/2005/8/layout/vList2"/>
    <dgm:cxn modelId="{9B736A6B-28AB-4E4B-B691-F6B29B87BFCE}" srcId="{B457220D-171E-45C6-8BBE-51815012F14D}" destId="{63AF0B92-5264-4B79-9C29-23A04F37C8C2}" srcOrd="1" destOrd="0" parTransId="{B55150F8-559A-4C23-8E89-18276A454627}" sibTransId="{CF0FCBAD-CDC3-4EAB-AD26-203B72F5B471}"/>
    <dgm:cxn modelId="{C5DEEC85-EC49-4B55-BD83-7917A7EEC4DF}" type="presOf" srcId="{B457220D-171E-45C6-8BBE-51815012F14D}" destId="{26F5F053-0648-4654-B1EA-FE57E6C2C112}" srcOrd="0" destOrd="0" presId="urn:microsoft.com/office/officeart/2005/8/layout/vList2"/>
    <dgm:cxn modelId="{D60D0999-9248-4EBE-B078-A986B3972554}" type="presOf" srcId="{448D21DB-8FA3-4E15-BE3D-09DDAD55FE3F}" destId="{037E246C-6FE5-47F9-A38B-E6D101A25097}" srcOrd="0" destOrd="0" presId="urn:microsoft.com/office/officeart/2005/8/layout/vList2"/>
    <dgm:cxn modelId="{39F57FA6-5030-4D49-9F0E-D523277396EC}" srcId="{B457220D-171E-45C6-8BBE-51815012F14D}" destId="{448D21DB-8FA3-4E15-BE3D-09DDAD55FE3F}" srcOrd="0" destOrd="0" parTransId="{F40BF79C-5DED-4E7E-BBEF-5DC674F9495B}" sibTransId="{74431D83-9B29-47B1-B7B2-31E336029555}"/>
    <dgm:cxn modelId="{C25BAAC4-57C2-4FB4-89A4-CE6D509C89FB}" type="presOf" srcId="{BDEB35D7-40CE-444C-B9F3-F97CB42652CE}" destId="{9ED38A25-086E-4BCB-8A7F-F0B762013DAA}" srcOrd="0" destOrd="0" presId="urn:microsoft.com/office/officeart/2005/8/layout/vList2"/>
    <dgm:cxn modelId="{89BE2741-2B24-41D6-8940-859DA7A40A19}" type="presParOf" srcId="{26F5F053-0648-4654-B1EA-FE57E6C2C112}" destId="{037E246C-6FE5-47F9-A38B-E6D101A25097}" srcOrd="0" destOrd="0" presId="urn:microsoft.com/office/officeart/2005/8/layout/vList2"/>
    <dgm:cxn modelId="{5D033AE8-68B2-4615-8AC8-0369B7D9954B}" type="presParOf" srcId="{26F5F053-0648-4654-B1EA-FE57E6C2C112}" destId="{BA3621D8-0D19-4DBB-89AD-67BFF3CDD487}" srcOrd="1" destOrd="0" presId="urn:microsoft.com/office/officeart/2005/8/layout/vList2"/>
    <dgm:cxn modelId="{36FE5CE5-CA35-4362-A089-015B41E01155}" type="presParOf" srcId="{26F5F053-0648-4654-B1EA-FE57E6C2C112}" destId="{E8122983-2242-44D4-A300-746EDCED089C}" srcOrd="2" destOrd="0" presId="urn:microsoft.com/office/officeart/2005/8/layout/vList2"/>
    <dgm:cxn modelId="{87F5C320-D6C0-4650-9FCC-E88C510A21E0}" type="presParOf" srcId="{26F5F053-0648-4654-B1EA-FE57E6C2C112}" destId="{444AA2F1-74C6-4A29-8406-F16D53C1B38C}" srcOrd="3" destOrd="0" presId="urn:microsoft.com/office/officeart/2005/8/layout/vList2"/>
    <dgm:cxn modelId="{6DD04000-10AE-4817-A7AE-BE8AD7DB8CD6}" type="presParOf" srcId="{26F5F053-0648-4654-B1EA-FE57E6C2C112}" destId="{FFFB81C8-09F1-4B2C-A283-848711A28488}" srcOrd="4" destOrd="0" presId="urn:microsoft.com/office/officeart/2005/8/layout/vList2"/>
    <dgm:cxn modelId="{25F340A2-B4BF-43BA-A8BD-D75C00012C52}" type="presParOf" srcId="{26F5F053-0648-4654-B1EA-FE57E6C2C112}" destId="{F1EC10F5-A3A2-4CEA-8547-B93C14463E90}" srcOrd="5" destOrd="0" presId="urn:microsoft.com/office/officeart/2005/8/layout/vList2"/>
    <dgm:cxn modelId="{D1673C10-B8FB-456D-908C-83674806B0D7}" type="presParOf" srcId="{26F5F053-0648-4654-B1EA-FE57E6C2C112}" destId="{9ED38A25-086E-4BCB-8A7F-F0B762013DA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A70FF-F99E-454E-95E6-958496F413FA}">
      <dsp:nvSpPr>
        <dsp:cNvPr id="0" name=""/>
        <dsp:cNvSpPr/>
      </dsp:nvSpPr>
      <dsp:spPr>
        <a:xfrm>
          <a:off x="0" y="94674"/>
          <a:ext cx="6408578" cy="12754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Uber is an American technology company operating in over 900 metropolitan areas worldwide</a:t>
          </a:r>
        </a:p>
      </dsp:txBody>
      <dsp:txXfrm>
        <a:off x="62262" y="156936"/>
        <a:ext cx="6284054" cy="1150922"/>
      </dsp:txXfrm>
    </dsp:sp>
    <dsp:sp modelId="{21ED9F0E-22D2-4127-AA3F-C34BF7CE6C62}">
      <dsp:nvSpPr>
        <dsp:cNvPr id="0" name=""/>
        <dsp:cNvSpPr/>
      </dsp:nvSpPr>
      <dsp:spPr>
        <a:xfrm>
          <a:off x="0" y="1421960"/>
          <a:ext cx="6408578" cy="1275446"/>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Uber is a ridesharing application that connects riders with drivers who have a contract with Uber. This implies that it doesn’t own a car, it just acts as a middleman between the customer and the car drivers</a:t>
          </a:r>
        </a:p>
      </dsp:txBody>
      <dsp:txXfrm>
        <a:off x="62262" y="1484222"/>
        <a:ext cx="6284054" cy="1150922"/>
      </dsp:txXfrm>
    </dsp:sp>
    <dsp:sp modelId="{3214ABDC-722D-471B-954A-CFA1D73418B7}">
      <dsp:nvSpPr>
        <dsp:cNvPr id="0" name=""/>
        <dsp:cNvSpPr/>
      </dsp:nvSpPr>
      <dsp:spPr>
        <a:xfrm>
          <a:off x="0" y="2749247"/>
          <a:ext cx="6408578" cy="1275446"/>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application is known for its simplicity, open the application, set the pickup location, request a car, get dropped to the destination and make the payment</a:t>
          </a:r>
        </a:p>
      </dsp:txBody>
      <dsp:txXfrm>
        <a:off x="62262" y="2811509"/>
        <a:ext cx="6284054" cy="1150922"/>
      </dsp:txXfrm>
    </dsp:sp>
    <dsp:sp modelId="{FA78EEF0-8088-4447-8501-BFC75E68A444}">
      <dsp:nvSpPr>
        <dsp:cNvPr id="0" name=""/>
        <dsp:cNvSpPr/>
      </dsp:nvSpPr>
      <dsp:spPr>
        <a:xfrm>
          <a:off x="0" y="4076533"/>
          <a:ext cx="6408578" cy="127544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Uber believes in connecting people all over the world and strives to provide excellent customer service</a:t>
          </a:r>
        </a:p>
      </dsp:txBody>
      <dsp:txXfrm>
        <a:off x="62262" y="4138795"/>
        <a:ext cx="6284054" cy="1150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65E6-40AA-4189-9581-C5C74763B21C}">
      <dsp:nvSpPr>
        <dsp:cNvPr id="0" name=""/>
        <dsp:cNvSpPr/>
      </dsp:nvSpPr>
      <dsp:spPr>
        <a:xfrm>
          <a:off x="0" y="418325"/>
          <a:ext cx="6666833" cy="14987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purpose of choosing Uber database is to dig deeper into learning how it manages to keep track of its massive database of drivers and riders and the data generated from each trip</a:t>
          </a:r>
        </a:p>
      </dsp:txBody>
      <dsp:txXfrm>
        <a:off x="73164" y="491489"/>
        <a:ext cx="6520505" cy="1352442"/>
      </dsp:txXfrm>
    </dsp:sp>
    <dsp:sp modelId="{E819F6AC-0279-402A-8EBE-4283E36F6BB8}">
      <dsp:nvSpPr>
        <dsp:cNvPr id="0" name=""/>
        <dsp:cNvSpPr/>
      </dsp:nvSpPr>
      <dsp:spPr>
        <a:xfrm>
          <a:off x="0" y="1977575"/>
          <a:ext cx="6666833" cy="149877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It can serve as a blueprint for lot of other industries which function on the principle of renting instead of ownership</a:t>
          </a:r>
        </a:p>
      </dsp:txBody>
      <dsp:txXfrm>
        <a:off x="73164" y="2050739"/>
        <a:ext cx="6520505" cy="1352442"/>
      </dsp:txXfrm>
    </dsp:sp>
    <dsp:sp modelId="{C7C57CF0-C7C4-4D8D-AA4F-1A62A41867F9}">
      <dsp:nvSpPr>
        <dsp:cNvPr id="0" name=""/>
        <dsp:cNvSpPr/>
      </dsp:nvSpPr>
      <dsp:spPr>
        <a:xfrm>
          <a:off x="0" y="3536825"/>
          <a:ext cx="6666833" cy="14987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This business model is the future, and it will be intriguing to learn about the data that Uber needs to store in their database so that it is used in meaningful ways to best serve the people associated with the enterprise</a:t>
          </a:r>
        </a:p>
      </dsp:txBody>
      <dsp:txXfrm>
        <a:off x="73164" y="3609989"/>
        <a:ext cx="6520505" cy="135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F7165-3DCF-4058-B021-816DD16F190D}">
      <dsp:nvSpPr>
        <dsp:cNvPr id="0" name=""/>
        <dsp:cNvSpPr/>
      </dsp:nvSpPr>
      <dsp:spPr>
        <a:xfrm>
          <a:off x="0" y="406019"/>
          <a:ext cx="6666833" cy="11172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Uber has several users which are either customers or drivers</a:t>
          </a:r>
        </a:p>
      </dsp:txBody>
      <dsp:txXfrm>
        <a:off x="54541" y="460560"/>
        <a:ext cx="6557751" cy="1008188"/>
      </dsp:txXfrm>
    </dsp:sp>
    <dsp:sp modelId="{F5EF1C6D-C3C5-41A2-B6A3-370DF23749FD}">
      <dsp:nvSpPr>
        <dsp:cNvPr id="0" name=""/>
        <dsp:cNvSpPr/>
      </dsp:nvSpPr>
      <dsp:spPr>
        <a:xfrm>
          <a:off x="0" y="1580889"/>
          <a:ext cx="6666833" cy="111727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customers select the desired location, the cab type and book the trip that are available</a:t>
          </a:r>
        </a:p>
      </dsp:txBody>
      <dsp:txXfrm>
        <a:off x="54541" y="1635430"/>
        <a:ext cx="6557751" cy="1008188"/>
      </dsp:txXfrm>
    </dsp:sp>
    <dsp:sp modelId="{133EC839-0197-4E60-AD1A-1866629FF053}">
      <dsp:nvSpPr>
        <dsp:cNvPr id="0" name=""/>
        <dsp:cNvSpPr/>
      </dsp:nvSpPr>
      <dsp:spPr>
        <a:xfrm>
          <a:off x="0" y="2755760"/>
          <a:ext cx="6666833" cy="111727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Upon completion of trips, the customer makes the payment out of which  part of the payment goes to the Uber enterprise and the other part goes to the driver in that trip</a:t>
          </a:r>
        </a:p>
      </dsp:txBody>
      <dsp:txXfrm>
        <a:off x="54541" y="2810301"/>
        <a:ext cx="6557751" cy="1008188"/>
      </dsp:txXfrm>
    </dsp:sp>
    <dsp:sp modelId="{32D2C0D4-B9BA-4868-8F14-E492AEAB2ACB}">
      <dsp:nvSpPr>
        <dsp:cNvPr id="0" name=""/>
        <dsp:cNvSpPr/>
      </dsp:nvSpPr>
      <dsp:spPr>
        <a:xfrm>
          <a:off x="0" y="3930630"/>
          <a:ext cx="6666833" cy="11172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Customers can book a trip or cancel a trip and if a booking is cancelled then the payment is refunded if it is charged</a:t>
          </a:r>
        </a:p>
      </dsp:txBody>
      <dsp:txXfrm>
        <a:off x="54541" y="3985171"/>
        <a:ext cx="6557751" cy="10081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BC0F8-6056-477F-9D18-3D7C8D5312CA}">
      <dsp:nvSpPr>
        <dsp:cNvPr id="0" name=""/>
        <dsp:cNvSpPr/>
      </dsp:nvSpPr>
      <dsp:spPr>
        <a:xfrm>
          <a:off x="0" y="255027"/>
          <a:ext cx="7037387" cy="12045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Uber receive feedbacks from their customers and drivers. The feedback can be regarding the services, the website or the enterprise</a:t>
          </a:r>
        </a:p>
      </dsp:txBody>
      <dsp:txXfrm>
        <a:off x="58803" y="313830"/>
        <a:ext cx="6919781" cy="1086982"/>
      </dsp:txXfrm>
    </dsp:sp>
    <dsp:sp modelId="{364BAEDE-3B14-4E46-A186-CF2BA5C9D8A0}">
      <dsp:nvSpPr>
        <dsp:cNvPr id="0" name=""/>
        <dsp:cNvSpPr/>
      </dsp:nvSpPr>
      <dsp:spPr>
        <a:xfrm>
          <a:off x="0" y="1508575"/>
          <a:ext cx="7037387" cy="120458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Uber can view all the statistics such as the total number of riders, total number of drivers, total number of cabs, total number of cabs in each locations, customer who has the highest number of trips, drivers who has the maximum number of trips, drivers who has received good ratings and so on </a:t>
          </a:r>
        </a:p>
      </dsp:txBody>
      <dsp:txXfrm>
        <a:off x="58803" y="1567378"/>
        <a:ext cx="6919781" cy="1086982"/>
      </dsp:txXfrm>
    </dsp:sp>
    <dsp:sp modelId="{7020FD51-3617-4A2B-A447-9B2D54B54263}">
      <dsp:nvSpPr>
        <dsp:cNvPr id="0" name=""/>
        <dsp:cNvSpPr/>
      </dsp:nvSpPr>
      <dsp:spPr>
        <a:xfrm>
          <a:off x="0" y="2762123"/>
          <a:ext cx="7037387" cy="120458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Uber maintains  a backup of all the data that it has in its database, be it regarding the person information, the booking information or the payment information</a:t>
          </a:r>
        </a:p>
      </dsp:txBody>
      <dsp:txXfrm>
        <a:off x="58803" y="2820926"/>
        <a:ext cx="6919781" cy="1086982"/>
      </dsp:txXfrm>
    </dsp:sp>
    <dsp:sp modelId="{13670FB7-C598-4A0B-9A98-3D23FADE31AC}">
      <dsp:nvSpPr>
        <dsp:cNvPr id="0" name=""/>
        <dsp:cNvSpPr/>
      </dsp:nvSpPr>
      <dsp:spPr>
        <a:xfrm>
          <a:off x="0" y="4015671"/>
          <a:ext cx="7037387" cy="120458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Different employees of Uber will have different levels of access to the database</a:t>
          </a:r>
        </a:p>
      </dsp:txBody>
      <dsp:txXfrm>
        <a:off x="58803" y="4074474"/>
        <a:ext cx="6919781" cy="10869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E246C-6FE5-47F9-A38B-E6D101A25097}">
      <dsp:nvSpPr>
        <dsp:cNvPr id="0" name=""/>
        <dsp:cNvSpPr/>
      </dsp:nvSpPr>
      <dsp:spPr>
        <a:xfrm>
          <a:off x="0" y="694944"/>
          <a:ext cx="6263640" cy="989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 person is a driver and wants to deactivate his/her account, then the Uber should automatically delete the driver’s details so that no one can review the trips whose drivers does not exist</a:t>
          </a:r>
        </a:p>
      </dsp:txBody>
      <dsp:txXfrm>
        <a:off x="48319" y="743263"/>
        <a:ext cx="6167002" cy="893182"/>
      </dsp:txXfrm>
    </dsp:sp>
    <dsp:sp modelId="{E8122983-2242-44D4-A300-746EDCED089C}">
      <dsp:nvSpPr>
        <dsp:cNvPr id="0" name=""/>
        <dsp:cNvSpPr/>
      </dsp:nvSpPr>
      <dsp:spPr>
        <a:xfrm>
          <a:off x="0" y="1736604"/>
          <a:ext cx="6263640" cy="9898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 booking is made, then the payment table should automatically be populated, and the earnings of the Enterprise and the driver should be segregated</a:t>
          </a:r>
        </a:p>
      </dsp:txBody>
      <dsp:txXfrm>
        <a:off x="48319" y="1784923"/>
        <a:ext cx="6167002" cy="893182"/>
      </dsp:txXfrm>
    </dsp:sp>
    <dsp:sp modelId="{FFFB81C8-09F1-4B2C-A283-848711A28488}">
      <dsp:nvSpPr>
        <dsp:cNvPr id="0" name=""/>
        <dsp:cNvSpPr/>
      </dsp:nvSpPr>
      <dsp:spPr>
        <a:xfrm>
          <a:off x="0" y="2778263"/>
          <a:ext cx="6263640" cy="9898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the booking is cancelled by the customer, the payment made by the customer should be refunded immediately</a:t>
          </a:r>
        </a:p>
      </dsp:txBody>
      <dsp:txXfrm>
        <a:off x="48319" y="2826582"/>
        <a:ext cx="6167002" cy="893182"/>
      </dsp:txXfrm>
    </dsp:sp>
    <dsp:sp modelId="{9ED38A25-086E-4BCB-8A7F-F0B762013DAA}">
      <dsp:nvSpPr>
        <dsp:cNvPr id="0" name=""/>
        <dsp:cNvSpPr/>
      </dsp:nvSpPr>
      <dsp:spPr>
        <a:xfrm>
          <a:off x="0" y="3819923"/>
          <a:ext cx="6263640" cy="9898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 trip has been booked by the customer for a cab, then other customer should not be able to book the same cab until the trip finished if its not an Uber pool</a:t>
          </a:r>
        </a:p>
      </dsp:txBody>
      <dsp:txXfrm>
        <a:off x="48319" y="3868242"/>
        <a:ext cx="6167002" cy="8931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92D8-5550-43E6-8D42-97B75193A5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2F0A64-63B1-4CE9-8702-FE769D4DF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002C4-F531-42B3-A1F8-6742FB19A73A}"/>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5" name="Footer Placeholder 4">
            <a:extLst>
              <a:ext uri="{FF2B5EF4-FFF2-40B4-BE49-F238E27FC236}">
                <a16:creationId xmlns:a16="http://schemas.microsoft.com/office/drawing/2014/main" id="{2EEAF7D9-0C80-4A1E-A25F-74A144CC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E77EB-48CD-40AA-8C9C-6CF337848F93}"/>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49465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88D4-6753-49D6-8DCC-BF0D762EB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05AE7-0F63-42A5-8202-765F0AF1FA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3A4A7-7874-4DAF-8C45-216AA44494FD}"/>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5" name="Footer Placeholder 4">
            <a:extLst>
              <a:ext uri="{FF2B5EF4-FFF2-40B4-BE49-F238E27FC236}">
                <a16:creationId xmlns:a16="http://schemas.microsoft.com/office/drawing/2014/main" id="{35F860CE-8D1E-4D21-909F-B7C0A9E6A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3F9F1-1E5A-42E5-8A35-892E4537923B}"/>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6158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B31776-CC18-4319-9427-A306331BB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1DAA46-7132-4122-B76A-59ACAEFC1D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F80E-9275-4A42-B00F-44A33925EB1D}"/>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5" name="Footer Placeholder 4">
            <a:extLst>
              <a:ext uri="{FF2B5EF4-FFF2-40B4-BE49-F238E27FC236}">
                <a16:creationId xmlns:a16="http://schemas.microsoft.com/office/drawing/2014/main" id="{0BA2F7E4-15B4-417A-99D9-FFD58A881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BD812-C948-4915-BC30-C0D7153BD468}"/>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3917248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F0C561-E691-4083-9195-BED1679B445D}" type="datetime1">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25110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C2CA5-90DB-4B99-9531-BD90BB3E6A7D}" type="datetime1">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612734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F5F0D8-5076-411B-93F2-F07000FFD547}" type="datetime1">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414041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E6556-7A30-41D6-83D0-BACC43CE5A4F}" type="datetime1">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589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04B90C-B6C3-4E37-8D49-C71E8AFAAB0D}" type="datetime1">
              <a:rPr lang="en-US" smtClean="0"/>
              <a:t>5/14/2021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984466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45C893-E683-44A1-BF11-C0EF95DCA13B}" type="datetime1">
              <a:rPr lang="en-US" smtClean="0"/>
              <a:t>5/14/2021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446186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lumMod val="75000"/>
                    <a:lumOff val="25000"/>
                  </a:schemeClr>
                </a:solidFill>
              </a:defRPr>
            </a:lvl1pPr>
          </a:lstStyle>
          <a:p>
            <a:fld id="{F8D5041A-1B1C-4532-911B-A3DADF744D1E}" type="datetime1">
              <a:rPr lang="en-US" smtClean="0"/>
              <a:t>5/14/2021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lumMod val="75000"/>
                    <a:lumOff val="25000"/>
                  </a:schemeClr>
                </a:solidFill>
              </a:defRPr>
            </a:lvl1pPr>
          </a:lstStyle>
          <a:p>
            <a:fld id="{A0B1774C-B71B-4912-BD63-67169BE59650}" type="slidenum">
              <a:rPr lang="en-US" smtClean="0"/>
              <a:pPr/>
              <a:t>‹#›</a:t>
            </a:fld>
            <a:endParaRPr lang="en-US" dirty="0"/>
          </a:p>
        </p:txBody>
      </p:sp>
    </p:spTree>
    <p:extLst>
      <p:ext uri="{BB962C8B-B14F-4D97-AF65-F5344CB8AC3E}">
        <p14:creationId xmlns:p14="http://schemas.microsoft.com/office/powerpoint/2010/main" val="73378383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3E2235-F442-4692-979D-E2EBDFE03217}" type="datetime1">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75534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8F2E-652E-425F-BAE7-2A5280DE0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B6107-E577-444E-A108-7109E5FE45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6012-CE3F-4FD0-9DC9-A2B4396D6BE4}"/>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5" name="Footer Placeholder 4">
            <a:extLst>
              <a:ext uri="{FF2B5EF4-FFF2-40B4-BE49-F238E27FC236}">
                <a16:creationId xmlns:a16="http://schemas.microsoft.com/office/drawing/2014/main" id="{91520FE7-06B4-4571-B1A6-9D461D50D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3FC11-666E-4E39-80E8-9F146530E0D7}"/>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260827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EA3FE-62EC-4FA0-9B66-E37044639421}" type="datetime1">
              <a:rPr lang="en-US" smtClean="0"/>
              <a:t>5/14/2021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718567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1CDB22-870B-4946-8C21-54B288CF194A}" type="datetime1">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169458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6502F8-1716-4B38-A32E-B80CCFFF1E2A}" type="datetime1">
              <a:rPr lang="en-US" smtClean="0"/>
              <a:t>5/14/2021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47248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09A9-7951-4469-9B7D-30B89592C1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9EEABB-BFD9-4FAF-99BA-0AE405CCE0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AF4F1-1E30-4BA1-A885-03569C07E18C}"/>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5" name="Footer Placeholder 4">
            <a:extLst>
              <a:ext uri="{FF2B5EF4-FFF2-40B4-BE49-F238E27FC236}">
                <a16:creationId xmlns:a16="http://schemas.microsoft.com/office/drawing/2014/main" id="{AD355337-86A3-4063-9E20-2E66BCD18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83878-DE19-467E-BC4B-747AF3735557}"/>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821350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CAA1-4364-46B2-B3BA-1056A21F5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550AB6-7A75-4475-B424-5F84E255F3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F2ABA9-B553-46C8-89FB-50501F3E67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0CE230-6088-48FA-ADAB-FE12F9A9C9B0}"/>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6" name="Footer Placeholder 5">
            <a:extLst>
              <a:ext uri="{FF2B5EF4-FFF2-40B4-BE49-F238E27FC236}">
                <a16:creationId xmlns:a16="http://schemas.microsoft.com/office/drawing/2014/main" id="{822FF4AF-EE07-4DA9-9973-73D3E3804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309FF-6EDD-41EF-A163-422D8A6368C2}"/>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802829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3E8B-B776-499B-9A9E-5C28CBA5CA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5FD06-3306-4E22-856B-D7DFFA9A2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98F1A8-8B85-4C45-8DC0-DF266ECD22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FA8C42-8B93-4051-A353-75757C456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82437-8D36-490C-A26D-6C650BB44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8EAEC8-2EB1-4944-97F1-FC4D297E8C48}"/>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8" name="Footer Placeholder 7">
            <a:extLst>
              <a:ext uri="{FF2B5EF4-FFF2-40B4-BE49-F238E27FC236}">
                <a16:creationId xmlns:a16="http://schemas.microsoft.com/office/drawing/2014/main" id="{2AADAA27-C3E1-4952-B05A-876FC8687D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6A139D-3151-4FF8-A255-34F791EDC778}"/>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75684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40C-6F4C-4873-94B4-0357D4F45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F7783-DE39-4B6C-A9E6-554E38F1BE8D}"/>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4" name="Footer Placeholder 3">
            <a:extLst>
              <a:ext uri="{FF2B5EF4-FFF2-40B4-BE49-F238E27FC236}">
                <a16:creationId xmlns:a16="http://schemas.microsoft.com/office/drawing/2014/main" id="{2393CE70-9A9B-4B17-97AB-BFDD44790D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30A587-E088-482A-80C9-29AAE3896FF8}"/>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42827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28367-D730-4C45-BD17-16479A96DBF1}"/>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3" name="Footer Placeholder 2">
            <a:extLst>
              <a:ext uri="{FF2B5EF4-FFF2-40B4-BE49-F238E27FC236}">
                <a16:creationId xmlns:a16="http://schemas.microsoft.com/office/drawing/2014/main" id="{281DB425-B518-4394-945A-531156ED86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759B1A-428B-40FC-931B-68E6EC8F2DF1}"/>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610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914A-7DC3-4ABE-B02A-5BFC86072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1410FD-5AF4-4EDC-ACA2-8EE8667A8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A20148-2C45-4394-B1DF-0444E52A3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1420-3DB9-40CA-BC86-15E93FBC8990}"/>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6" name="Footer Placeholder 5">
            <a:extLst>
              <a:ext uri="{FF2B5EF4-FFF2-40B4-BE49-F238E27FC236}">
                <a16:creationId xmlns:a16="http://schemas.microsoft.com/office/drawing/2014/main" id="{D2C62BE1-5682-4C7E-997F-A9E8CA548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57200-B5F2-4526-8B4D-FF67DADCAB0E}"/>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95876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6E92-F484-4DC7-BC2C-A669A5B07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ABEC37-B534-4232-A7B3-20155EF08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CF97C0-CD9C-4CC3-9B0A-EDDFDFF7A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4C803-0BD2-4674-B888-12F1D63B79BB}"/>
              </a:ext>
            </a:extLst>
          </p:cNvPr>
          <p:cNvSpPr>
            <a:spLocks noGrp="1"/>
          </p:cNvSpPr>
          <p:nvPr>
            <p:ph type="dt" sz="half" idx="10"/>
          </p:nvPr>
        </p:nvSpPr>
        <p:spPr/>
        <p:txBody>
          <a:bodyPr/>
          <a:lstStyle/>
          <a:p>
            <a:fld id="{3615EC9E-DBDB-4203-8B07-DD2310329C6C}" type="datetimeFigureOut">
              <a:rPr lang="en-US" smtClean="0"/>
              <a:t>5/14/2021</a:t>
            </a:fld>
            <a:endParaRPr lang="en-US"/>
          </a:p>
        </p:txBody>
      </p:sp>
      <p:sp>
        <p:nvSpPr>
          <p:cNvPr id="6" name="Footer Placeholder 5">
            <a:extLst>
              <a:ext uri="{FF2B5EF4-FFF2-40B4-BE49-F238E27FC236}">
                <a16:creationId xmlns:a16="http://schemas.microsoft.com/office/drawing/2014/main" id="{3F7F085D-07E5-4314-B9A1-90A579355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38F08-6F5E-4FAD-98DA-11B300FCC53D}"/>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4004873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FB2F6C-4524-4614-89F4-3B1951337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EA3B2A-9D39-4CB1-910E-B85370558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ED0ED-0F6D-44BB-B65D-74A3CE7D2E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5EC9E-DBDB-4203-8B07-DD2310329C6C}" type="datetimeFigureOut">
              <a:rPr lang="en-US" smtClean="0"/>
              <a:t>5/14/2021</a:t>
            </a:fld>
            <a:endParaRPr lang="en-US"/>
          </a:p>
        </p:txBody>
      </p:sp>
      <p:sp>
        <p:nvSpPr>
          <p:cNvPr id="5" name="Footer Placeholder 4">
            <a:extLst>
              <a:ext uri="{FF2B5EF4-FFF2-40B4-BE49-F238E27FC236}">
                <a16:creationId xmlns:a16="http://schemas.microsoft.com/office/drawing/2014/main" id="{14232346-E5E5-4268-AC87-96D829D0B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41D0A-8774-4A53-9870-234E91A3AE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7275D-B8F1-487D-A429-1D0B043A7C1C}" type="slidenum">
              <a:rPr lang="en-US" smtClean="0"/>
              <a:t>‹#›</a:t>
            </a:fld>
            <a:endParaRPr lang="en-US"/>
          </a:p>
        </p:txBody>
      </p:sp>
    </p:spTree>
    <p:extLst>
      <p:ext uri="{BB962C8B-B14F-4D97-AF65-F5344CB8AC3E}">
        <p14:creationId xmlns:p14="http://schemas.microsoft.com/office/powerpoint/2010/main" val="1962637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Parallelogram 9"/>
          <p:cNvSpPr/>
          <p:nvPr userDrawn="1"/>
        </p:nvSpPr>
        <p:spPr>
          <a:xfrm>
            <a:off x="11001827" y="6356350"/>
            <a:ext cx="439057" cy="365125"/>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AACE328B-1C80-444E-91B9-91FAC992AB15}" type="datetime1">
              <a:rPr lang="en-US" smtClean="0"/>
              <a:pPr/>
              <a:t>5/14/2021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r>
              <a:rPr lang="en-US"/>
              <a:t>1</a:t>
            </a:r>
            <a:endParaRPr lang="en-US" dirty="0"/>
          </a:p>
        </p:txBody>
      </p:sp>
    </p:spTree>
    <p:extLst>
      <p:ext uri="{BB962C8B-B14F-4D97-AF65-F5344CB8AC3E}">
        <p14:creationId xmlns:p14="http://schemas.microsoft.com/office/powerpoint/2010/main" val="2180767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C156-7119-42D1-B2E7-71766B7A7EC5}"/>
              </a:ext>
            </a:extLst>
          </p:cNvPr>
          <p:cNvSpPr>
            <a:spLocks noGrp="1"/>
          </p:cNvSpPr>
          <p:nvPr>
            <p:ph type="ctrTitle"/>
          </p:nvPr>
        </p:nvSpPr>
        <p:spPr>
          <a:xfrm>
            <a:off x="1524000" y="1941615"/>
            <a:ext cx="8391896" cy="1487385"/>
          </a:xfrm>
        </p:spPr>
        <p:txBody>
          <a:bodyPr>
            <a:normAutofit fontScale="90000"/>
          </a:bodyPr>
          <a:lstStyle/>
          <a:p>
            <a:br>
              <a:rPr lang="en-US" dirty="0"/>
            </a:br>
            <a:r>
              <a:rPr lang="en-US" dirty="0"/>
              <a:t>RIDE SHARE ANALYTICS</a:t>
            </a:r>
            <a:br>
              <a:rPr lang="en-US" dirty="0"/>
            </a:br>
            <a:endParaRPr lang="en-US" dirty="0"/>
          </a:p>
        </p:txBody>
      </p:sp>
      <p:sp>
        <p:nvSpPr>
          <p:cNvPr id="3" name="Subtitle 2">
            <a:extLst>
              <a:ext uri="{FF2B5EF4-FFF2-40B4-BE49-F238E27FC236}">
                <a16:creationId xmlns:a16="http://schemas.microsoft.com/office/drawing/2014/main" id="{16276D4F-D8B8-48E9-B8E5-28A4EC663931}"/>
              </a:ext>
            </a:extLst>
          </p:cNvPr>
          <p:cNvSpPr>
            <a:spLocks noGrp="1"/>
          </p:cNvSpPr>
          <p:nvPr>
            <p:ph type="subTitle" idx="1"/>
          </p:nvPr>
        </p:nvSpPr>
        <p:spPr>
          <a:xfrm>
            <a:off x="1365662" y="3521033"/>
            <a:ext cx="9155876" cy="1294411"/>
          </a:xfrm>
        </p:spPr>
        <p:txBody>
          <a:bodyPr>
            <a:normAutofit lnSpcReduction="10000"/>
          </a:bodyPr>
          <a:lstStyle/>
          <a:p>
            <a:r>
              <a:rPr lang="en-US" dirty="0"/>
              <a:t>BY</a:t>
            </a:r>
          </a:p>
          <a:p>
            <a:r>
              <a:rPr lang="en-US" dirty="0"/>
              <a:t>Ritanjali Jena</a:t>
            </a:r>
          </a:p>
          <a:p>
            <a:r>
              <a:rPr lang="en-US" dirty="0"/>
              <a:t>Sowmya Ravichandran </a:t>
            </a:r>
          </a:p>
          <a:p>
            <a:endParaRPr lang="en-US" dirty="0"/>
          </a:p>
          <a:p>
            <a:endParaRPr lang="en-US" dirty="0">
              <a:solidFill>
                <a:srgbClr val="202124"/>
              </a:solidFill>
              <a:latin typeface="Roboto" panose="02000000000000000000" pitchFamily="2" charset="0"/>
            </a:endParaRPr>
          </a:p>
          <a:p>
            <a:endParaRPr lang="en-US" dirty="0"/>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165B1885-E251-4962-8247-DA8C5273AC12}"/>
              </a:ext>
            </a:extLst>
          </p:cNvPr>
          <p:cNvGraphicFramePr>
            <a:graphicFrameLocks noGrp="1"/>
          </p:cNvGraphicFramePr>
          <p:nvPr>
            <p:extLst>
              <p:ext uri="{D42A27DB-BD31-4B8C-83A1-F6EECF244321}">
                <p14:modId xmlns:p14="http://schemas.microsoft.com/office/powerpoint/2010/main" val="348252075"/>
              </p:ext>
            </p:extLst>
          </p:nvPr>
        </p:nvGraphicFramePr>
        <p:xfrm>
          <a:off x="838200" y="3135090"/>
          <a:ext cx="10515600" cy="385944"/>
        </p:xfrm>
        <a:graphic>
          <a:graphicData uri="http://schemas.openxmlformats.org/drawingml/2006/table">
            <a:tbl>
              <a:tblPr/>
              <a:tblGrid>
                <a:gridCol w="10515600">
                  <a:extLst>
                    <a:ext uri="{9D8B030D-6E8A-4147-A177-3AD203B41FA5}">
                      <a16:colId xmlns:a16="http://schemas.microsoft.com/office/drawing/2014/main" val="3349663908"/>
                    </a:ext>
                  </a:extLst>
                </a:gridCol>
              </a:tblGrid>
              <a:tr h="385944">
                <a:tc>
                  <a:txBody>
                    <a:bodyPr/>
                    <a:lstStyle/>
                    <a:p>
                      <a:pPr algn="l" fontAlgn="t"/>
                      <a:endParaRPr lang="en-US" dirty="0">
                        <a:effectLst/>
                        <a:latin typeface="Roboto" panose="02000000000000000000" pitchFamily="2" charset="0"/>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22590288"/>
                  </a:ext>
                </a:extLst>
              </a:tr>
            </a:tbl>
          </a:graphicData>
        </a:graphic>
      </p:graphicFrame>
      <p:sp>
        <p:nvSpPr>
          <p:cNvPr id="5" name="Rectangle 1">
            <a:extLst>
              <a:ext uri="{FF2B5EF4-FFF2-40B4-BE49-F238E27FC236}">
                <a16:creationId xmlns:a16="http://schemas.microsoft.com/office/drawing/2014/main" id="{2309A20A-54C1-4631-A592-2B12EAB4FD43}"/>
              </a:ext>
            </a:extLst>
          </p:cNvPr>
          <p:cNvSpPr>
            <a:spLocks noChangeArrowheads="1"/>
          </p:cNvSpPr>
          <p:nvPr/>
        </p:nvSpPr>
        <p:spPr bwMode="auto">
          <a:xfrm>
            <a:off x="838200" y="3863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814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363111-DA40-407B-87AD-0B60FAF64E5F}"/>
              </a:ext>
            </a:extLst>
          </p:cNvPr>
          <p:cNvSpPr>
            <a:spLocks noGrp="1"/>
          </p:cNvSpPr>
          <p:nvPr>
            <p:ph type="title"/>
          </p:nvPr>
        </p:nvSpPr>
        <p:spPr>
          <a:xfrm>
            <a:off x="534473" y="2950388"/>
            <a:ext cx="3052293" cy="807502"/>
          </a:xfrm>
        </p:spPr>
        <p:txBody>
          <a:bodyPr vert="horz" lIns="91440" tIns="45720" rIns="91440" bIns="45720" rtlCol="0" anchor="t">
            <a:normAutofit/>
          </a:bodyPr>
          <a:lstStyle/>
          <a:p>
            <a:pPr algn="ctr"/>
            <a:r>
              <a:rPr lang="en-US" sz="4000" dirty="0">
                <a:solidFill>
                  <a:srgbClr val="FFFFFF"/>
                </a:solidFill>
              </a:rPr>
              <a:t>List of Tables</a:t>
            </a:r>
          </a:p>
        </p:txBody>
      </p:sp>
      <p:pic>
        <p:nvPicPr>
          <p:cNvPr id="12" name="Picture 11">
            <a:extLst>
              <a:ext uri="{FF2B5EF4-FFF2-40B4-BE49-F238E27FC236}">
                <a16:creationId xmlns:a16="http://schemas.microsoft.com/office/drawing/2014/main" id="{1CD6E1B5-E11A-416B-AC9A-2790333CC960}"/>
              </a:ext>
            </a:extLst>
          </p:cNvPr>
          <p:cNvPicPr>
            <a:picLocks noChangeAspect="1"/>
          </p:cNvPicPr>
          <p:nvPr/>
        </p:nvPicPr>
        <p:blipFill>
          <a:blip r:embed="rId2"/>
          <a:stretch>
            <a:fillRect/>
          </a:stretch>
        </p:blipFill>
        <p:spPr>
          <a:xfrm>
            <a:off x="4473617" y="253363"/>
            <a:ext cx="5497269" cy="4946796"/>
          </a:xfrm>
          <a:prstGeom prst="rect">
            <a:avLst/>
          </a:prstGeom>
        </p:spPr>
      </p:pic>
      <p:sp>
        <p:nvSpPr>
          <p:cNvPr id="4" name="TextBox 3">
            <a:extLst>
              <a:ext uri="{FF2B5EF4-FFF2-40B4-BE49-F238E27FC236}">
                <a16:creationId xmlns:a16="http://schemas.microsoft.com/office/drawing/2014/main" id="{605D8458-4B77-4D9A-AEA6-D763DBD842B8}"/>
              </a:ext>
            </a:extLst>
          </p:cNvPr>
          <p:cNvSpPr txBox="1"/>
          <p:nvPr/>
        </p:nvSpPr>
        <p:spPr>
          <a:xfrm>
            <a:off x="4554303" y="5453520"/>
            <a:ext cx="6046838" cy="923330"/>
          </a:xfrm>
          <a:prstGeom prst="rect">
            <a:avLst/>
          </a:prstGeom>
          <a:noFill/>
        </p:spPr>
        <p:txBody>
          <a:bodyPr wrap="square" rtlCol="0">
            <a:spAutoFit/>
          </a:bodyPr>
          <a:lstStyle/>
          <a:p>
            <a:r>
              <a:rPr lang="en-US" dirty="0"/>
              <a:t>All the dimension tables were created using Create statement(s) and the data was inserted using insert statement(s)</a:t>
            </a:r>
          </a:p>
        </p:txBody>
      </p:sp>
    </p:spTree>
    <p:extLst>
      <p:ext uri="{BB962C8B-B14F-4D97-AF65-F5344CB8AC3E}">
        <p14:creationId xmlns:p14="http://schemas.microsoft.com/office/powerpoint/2010/main" val="5004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96357" y="2961476"/>
            <a:ext cx="3891608" cy="660728"/>
          </a:xfrm>
        </p:spPr>
        <p:txBody>
          <a:bodyPr>
            <a:normAutofit fontScale="90000"/>
          </a:bodyPr>
          <a:lstStyle/>
          <a:p>
            <a:r>
              <a:rPr lang="en-US" sz="4000" dirty="0">
                <a:solidFill>
                  <a:srgbClr val="FFFFFF"/>
                </a:solidFill>
              </a:rPr>
              <a:t>STAGING LOAD</a:t>
            </a:r>
            <a:br>
              <a:rPr lang="en-US" sz="4100" dirty="0">
                <a:solidFill>
                  <a:srgbClr val="FFFFFF"/>
                </a:solidFill>
              </a:rPr>
            </a:br>
            <a:endParaRPr lang="en-US" sz="4100" dirty="0">
              <a:solidFill>
                <a:srgbClr val="FFFFFF"/>
              </a:solidFill>
            </a:endParaRPr>
          </a:p>
        </p:txBody>
      </p:sp>
      <p:sp>
        <p:nvSpPr>
          <p:cNvPr id="6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527DC17A-951A-A74F-A2BE-DC5B5E571042}"/>
              </a:ext>
            </a:extLst>
          </p:cNvPr>
          <p:cNvSpPr>
            <a:spLocks noGrp="1"/>
          </p:cNvSpPr>
          <p:nvPr>
            <p:ph idx="1"/>
          </p:nvPr>
        </p:nvSpPr>
        <p:spPr>
          <a:xfrm>
            <a:off x="4641599" y="589935"/>
            <a:ext cx="6128001" cy="5213218"/>
          </a:xfrm>
        </p:spPr>
        <p:txBody>
          <a:bodyPr>
            <a:normAutofit/>
          </a:bodyPr>
          <a:lstStyle/>
          <a:p>
            <a:pPr marL="0" marR="0" indent="0">
              <a:spcAft>
                <a:spcPts val="0"/>
              </a:spcAft>
              <a:buNone/>
            </a:pPr>
            <a:endParaRPr lang="en-US" sz="1400" dirty="0"/>
          </a:p>
          <a:p>
            <a:pPr marL="0" marR="0" indent="0">
              <a:spcAft>
                <a:spcPts val="0"/>
              </a:spcAft>
              <a:buNone/>
            </a:pPr>
            <a:endParaRPr lang="en-US" sz="1400" dirty="0"/>
          </a:p>
          <a:p>
            <a:pPr marL="0" marR="0" indent="0">
              <a:spcAft>
                <a:spcPts val="0"/>
              </a:spcAft>
              <a:buNone/>
            </a:pPr>
            <a:endParaRPr lang="en-US" sz="1400" dirty="0"/>
          </a:p>
          <a:p>
            <a:pPr marL="0" marR="0" indent="0">
              <a:spcAft>
                <a:spcPts val="0"/>
              </a:spcAft>
              <a:buNone/>
            </a:pPr>
            <a:endParaRPr lang="en-US" sz="1400" dirty="0"/>
          </a:p>
          <a:p>
            <a:pPr marL="0" marR="0" indent="0">
              <a:spcAft>
                <a:spcPts val="0"/>
              </a:spcAft>
              <a:buNone/>
            </a:pPr>
            <a:r>
              <a:rPr lang="en-US" sz="1400" dirty="0"/>
              <a:t>INSERT INTO PROJECT225. TripFactSTG</a:t>
            </a:r>
          </a:p>
          <a:p>
            <a:pPr marL="0" marR="0" indent="0">
              <a:spcAft>
                <a:spcPts val="0"/>
              </a:spcAft>
              <a:buNone/>
            </a:pPr>
            <a:r>
              <a:rPr lang="en-US" sz="1400" dirty="0"/>
              <a:t>(trip_id,   driver_id, cab_id, rider_id, location_start_id,  </a:t>
            </a:r>
          </a:p>
          <a:p>
            <a:pPr marL="0" marR="0" indent="0">
              <a:spcAft>
                <a:spcPts val="0"/>
              </a:spcAft>
              <a:buNone/>
            </a:pPr>
            <a:r>
              <a:rPr lang="en-US" sz="1400" dirty="0"/>
              <a:t>location_end_id, coupon_id, rider_payment_id, request_time,       </a:t>
            </a:r>
          </a:p>
          <a:p>
            <a:pPr marL="0" marR="0" indent="0">
              <a:spcAft>
                <a:spcPts val="0"/>
              </a:spcAft>
              <a:buNone/>
            </a:pPr>
            <a:r>
              <a:rPr lang="en-US" sz="1400" dirty="0"/>
              <a:t>ride_start_time, ride_wait_time, ride_end_time, total_mileage, trip_amount</a:t>
            </a:r>
          </a:p>
          <a:p>
            <a:pPr marL="0" marR="0" indent="0">
              <a:spcAft>
                <a:spcPts val="0"/>
              </a:spcAft>
              <a:buNone/>
            </a:pPr>
            <a:r>
              <a:rPr lang="en-US" sz="1400" dirty="0"/>
              <a:t>)</a:t>
            </a:r>
          </a:p>
          <a:p>
            <a:pPr marL="0" marR="0" indent="0">
              <a:spcAft>
                <a:spcPts val="0"/>
              </a:spcAft>
              <a:buNone/>
            </a:pPr>
            <a:r>
              <a:rPr lang="en-US" sz="1400" dirty="0"/>
              <a:t>SELECT trip_id, driver_id, cab_id, rider_id, location_start_id, </a:t>
            </a:r>
          </a:p>
          <a:p>
            <a:pPr marL="0" marR="0" indent="0">
              <a:spcAft>
                <a:spcPts val="0"/>
              </a:spcAft>
              <a:buNone/>
            </a:pPr>
            <a:r>
              <a:rPr lang="en-US" sz="1400" dirty="0"/>
              <a:t>location_end_id, coupon_id, rider_payment_id, request_time,      </a:t>
            </a:r>
          </a:p>
          <a:p>
            <a:pPr marL="0" marR="0" indent="0">
              <a:spcAft>
                <a:spcPts val="0"/>
              </a:spcAft>
              <a:buNone/>
            </a:pPr>
            <a:r>
              <a:rPr lang="en-US" sz="1400" dirty="0"/>
              <a:t>ride_start_time, ride_wait_time, ride_end_time, total_mileage, trip_amount</a:t>
            </a:r>
          </a:p>
          <a:p>
            <a:pPr marL="0" marR="0" indent="0">
              <a:spcAft>
                <a:spcPts val="0"/>
              </a:spcAft>
              <a:buNone/>
            </a:pPr>
            <a:r>
              <a:rPr lang="en-US" sz="1400" dirty="0"/>
              <a:t>FROM PROJECT225.tripfactstg</a:t>
            </a:r>
          </a:p>
        </p:txBody>
      </p:sp>
    </p:spTree>
    <p:extLst>
      <p:ext uri="{BB962C8B-B14F-4D97-AF65-F5344CB8AC3E}">
        <p14:creationId xmlns:p14="http://schemas.microsoft.com/office/powerpoint/2010/main" val="337931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c 7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DD6CDE63-D63C-1241-ADCC-04A7332BD3A4}"/>
              </a:ext>
            </a:extLst>
          </p:cNvPr>
          <p:cNvSpPr>
            <a:spLocks noGrp="1"/>
          </p:cNvSpPr>
          <p:nvPr>
            <p:ph idx="1"/>
          </p:nvPr>
        </p:nvSpPr>
        <p:spPr>
          <a:xfrm>
            <a:off x="4455235" y="702022"/>
            <a:ext cx="6458572" cy="5248595"/>
          </a:xfrm>
          <a:ln>
            <a:noFill/>
          </a:ln>
        </p:spPr>
        <p:style>
          <a:lnRef idx="2">
            <a:schemeClr val="dk1"/>
          </a:lnRef>
          <a:fillRef idx="1">
            <a:schemeClr val="lt1"/>
          </a:fillRef>
          <a:effectRef idx="0">
            <a:schemeClr val="dk1"/>
          </a:effectRef>
          <a:fontRef idx="minor">
            <a:schemeClr val="dk1"/>
          </a:fontRef>
        </p:style>
        <p:txBody>
          <a:bodyPr>
            <a:noAutofit/>
          </a:bodyPr>
          <a:lstStyle/>
          <a:p>
            <a:pPr marL="0" indent="0">
              <a:buNone/>
            </a:pPr>
            <a:endParaRPr lang="en-US" sz="1100" dirty="0">
              <a:solidFill>
                <a:srgbClr val="008080"/>
              </a:solidFill>
            </a:endParaRPr>
          </a:p>
          <a:p>
            <a:pPr marL="0" indent="0">
              <a:buNone/>
            </a:pPr>
            <a:r>
              <a:rPr lang="en-US" sz="1100" dirty="0">
                <a:solidFill>
                  <a:srgbClr val="008080"/>
                </a:solidFill>
              </a:rPr>
              <a:t>CREATE</a:t>
            </a:r>
            <a:r>
              <a:rPr lang="en-US" sz="1100" dirty="0">
                <a:solidFill>
                  <a:srgbClr val="000000"/>
                </a:solidFill>
              </a:rPr>
              <a:t> </a:t>
            </a:r>
            <a:r>
              <a:rPr lang="en-US" sz="1100" dirty="0">
                <a:solidFill>
                  <a:srgbClr val="008080"/>
                </a:solidFill>
              </a:rPr>
              <a:t>OR</a:t>
            </a:r>
            <a:r>
              <a:rPr lang="en-US" sz="1100" dirty="0">
                <a:solidFill>
                  <a:srgbClr val="000000"/>
                </a:solidFill>
              </a:rPr>
              <a:t> </a:t>
            </a:r>
            <a:r>
              <a:rPr lang="en-US" sz="1100" dirty="0">
                <a:solidFill>
                  <a:srgbClr val="008080"/>
                </a:solidFill>
              </a:rPr>
              <a:t>REPLACE</a:t>
            </a:r>
            <a:r>
              <a:rPr lang="en-US" sz="1100" dirty="0">
                <a:solidFill>
                  <a:srgbClr val="000000"/>
                </a:solidFill>
              </a:rPr>
              <a:t> </a:t>
            </a:r>
            <a:r>
              <a:rPr lang="en-US" sz="1100" dirty="0">
                <a:solidFill>
                  <a:srgbClr val="008080"/>
                </a:solidFill>
              </a:rPr>
              <a:t>PROCEDURE</a:t>
            </a:r>
            <a:r>
              <a:rPr lang="en-US" sz="1100" dirty="0">
                <a:solidFill>
                  <a:srgbClr val="000000"/>
                </a:solidFill>
              </a:rPr>
              <a:t> PROJECT225.SP_Calulate_Uber_Rider_Shares()</a:t>
            </a:r>
          </a:p>
          <a:p>
            <a:pPr marL="0" indent="0">
              <a:buNone/>
            </a:pPr>
            <a:r>
              <a:rPr lang="en-US" sz="1100" dirty="0">
                <a:solidFill>
                  <a:srgbClr val="008080"/>
                </a:solidFill>
              </a:rPr>
              <a:t>BEGIN</a:t>
            </a:r>
            <a:endParaRPr lang="en-US" sz="1100" dirty="0">
              <a:solidFill>
                <a:srgbClr val="000000"/>
              </a:solidFill>
            </a:endParaRPr>
          </a:p>
          <a:p>
            <a:pPr marL="0" indent="0">
              <a:buNone/>
            </a:pPr>
            <a:r>
              <a:rPr lang="en-US" sz="1100" dirty="0">
                <a:solidFill>
                  <a:srgbClr val="000000"/>
                </a:solidFill>
              </a:rPr>
              <a:t>    </a:t>
            </a:r>
            <a:r>
              <a:rPr lang="en-US" sz="1100" dirty="0">
                <a:solidFill>
                  <a:srgbClr val="008080"/>
                </a:solidFill>
              </a:rPr>
              <a:t>TRUNCATE</a:t>
            </a:r>
            <a:r>
              <a:rPr lang="en-US" sz="1100" dirty="0">
                <a:solidFill>
                  <a:srgbClr val="000000"/>
                </a:solidFill>
              </a:rPr>
              <a:t> </a:t>
            </a:r>
            <a:r>
              <a:rPr lang="en-US" sz="1100" dirty="0">
                <a:solidFill>
                  <a:srgbClr val="008080"/>
                </a:solidFill>
              </a:rPr>
              <a:t>TABLE</a:t>
            </a:r>
            <a:r>
              <a:rPr lang="en-US" sz="1100" dirty="0">
                <a:solidFill>
                  <a:srgbClr val="000000"/>
                </a:solidFill>
              </a:rPr>
              <a:t> PROJECT225.TriFactTGT;</a:t>
            </a:r>
          </a:p>
          <a:p>
            <a:pPr marL="0" indent="0">
              <a:buNone/>
            </a:pPr>
            <a:r>
              <a:rPr lang="en-US" sz="1100" dirty="0">
                <a:solidFill>
                  <a:srgbClr val="000000"/>
                </a:solidFill>
              </a:rPr>
              <a:t>    </a:t>
            </a:r>
            <a:r>
              <a:rPr lang="en-US" sz="1100" dirty="0">
                <a:solidFill>
                  <a:srgbClr val="008080"/>
                </a:solidFill>
              </a:rPr>
              <a:t>INSERT</a:t>
            </a:r>
            <a:r>
              <a:rPr lang="en-US" sz="1100" dirty="0">
                <a:solidFill>
                  <a:srgbClr val="000000"/>
                </a:solidFill>
              </a:rPr>
              <a:t> </a:t>
            </a:r>
            <a:r>
              <a:rPr lang="en-US" sz="1100" dirty="0">
                <a:solidFill>
                  <a:srgbClr val="008080"/>
                </a:solidFill>
              </a:rPr>
              <a:t>INTO</a:t>
            </a:r>
            <a:r>
              <a:rPr lang="en-US" sz="1100" dirty="0">
                <a:solidFill>
                  <a:srgbClr val="000000"/>
                </a:solidFill>
              </a:rPr>
              <a:t> PROJECT225. TripFactTGT </a:t>
            </a:r>
          </a:p>
          <a:p>
            <a:pPr marL="0" indent="0">
              <a:buNone/>
            </a:pPr>
            <a:r>
              <a:rPr lang="en-US" sz="1100" dirty="0">
                <a:solidFill>
                  <a:srgbClr val="000000"/>
                </a:solidFill>
              </a:rPr>
              <a:t>    (</a:t>
            </a:r>
            <a:r>
              <a:rPr lang="en-US" sz="1100" dirty="0">
                <a:solidFill>
                  <a:srgbClr val="008080"/>
                </a:solidFill>
              </a:rPr>
              <a:t>SELECT</a:t>
            </a:r>
            <a:r>
              <a:rPr lang="en-US" sz="1100" dirty="0">
                <a:solidFill>
                  <a:srgbClr val="000000"/>
                </a:solidFill>
              </a:rPr>
              <a:t> TFS.trip_id, TFS.driver_id, TFS.cab_id, TFS.rider_id, TFS.location_start_id, </a:t>
            </a:r>
          </a:p>
          <a:p>
            <a:pPr marL="0" indent="0">
              <a:buNone/>
            </a:pPr>
            <a:r>
              <a:rPr lang="en-US" sz="1100" dirty="0">
                <a:solidFill>
                  <a:srgbClr val="000000"/>
                </a:solidFill>
              </a:rPr>
              <a:t>     TFS.location_end_id, TFS.coupon_id, TFS.rider_payment_id, PSL.paymentschedule_id,</a:t>
            </a:r>
          </a:p>
          <a:p>
            <a:pPr marL="0" indent="0">
              <a:buNone/>
            </a:pPr>
            <a:r>
              <a:rPr lang="en-US" sz="1100" dirty="0">
                <a:solidFill>
                  <a:srgbClr val="000000"/>
                </a:solidFill>
              </a:rPr>
              <a:t>     TFS.</a:t>
            </a:r>
            <a:r>
              <a:rPr lang="en-US" sz="1100" dirty="0"/>
              <a:t>request</a:t>
            </a:r>
            <a:r>
              <a:rPr lang="en-US" sz="1100" dirty="0">
                <a:solidFill>
                  <a:srgbClr val="000000"/>
                </a:solidFill>
              </a:rPr>
              <a:t>_time, TFS.ride_start_time, TFS.ride_wait_time, TFS.ride_end_time, </a:t>
            </a:r>
          </a:p>
          <a:p>
            <a:pPr marL="0" indent="0">
              <a:buNone/>
            </a:pPr>
            <a:r>
              <a:rPr lang="en-US" sz="1100" dirty="0">
                <a:solidFill>
                  <a:srgbClr val="000000"/>
                </a:solidFill>
              </a:rPr>
              <a:t>     TFS.total_mileage, TFS.trip_amount, TFS.discount_amount, TFS.paid_amount, TFS.trip_status,</a:t>
            </a:r>
          </a:p>
          <a:p>
            <a:pPr marL="0" indent="0">
              <a:buNone/>
            </a:pPr>
            <a:r>
              <a:rPr lang="en-US" sz="1100" dirty="0">
                <a:solidFill>
                  <a:srgbClr val="000000"/>
                </a:solidFill>
              </a:rPr>
              <a:t>     (PSL.uber_share * TFS.paid_amount)/</a:t>
            </a:r>
            <a:r>
              <a:rPr lang="en-US" sz="1100" dirty="0">
                <a:solidFill>
                  <a:srgbClr val="09875A"/>
                </a:solidFill>
              </a:rPr>
              <a:t>100</a:t>
            </a:r>
            <a:r>
              <a:rPr lang="en-US" sz="1100" dirty="0">
                <a:solidFill>
                  <a:srgbClr val="000000"/>
                </a:solidFill>
              </a:rPr>
              <a:t> </a:t>
            </a:r>
            <a:r>
              <a:rPr lang="en-US" sz="1100" dirty="0">
                <a:solidFill>
                  <a:srgbClr val="008080"/>
                </a:solidFill>
              </a:rPr>
              <a:t>AS</a:t>
            </a:r>
            <a:r>
              <a:rPr lang="en-US" sz="1100" dirty="0">
                <a:solidFill>
                  <a:srgbClr val="000000"/>
                </a:solidFill>
              </a:rPr>
              <a:t> uber_share,</a:t>
            </a:r>
          </a:p>
          <a:p>
            <a:pPr marL="0" indent="0">
              <a:buNone/>
            </a:pPr>
            <a:r>
              <a:rPr lang="en-US" sz="1100" dirty="0">
                <a:solidFill>
                  <a:srgbClr val="000000"/>
                </a:solidFill>
              </a:rPr>
              <a:t>     (PSL.driver_share * TFS.paid_amount)/</a:t>
            </a:r>
            <a:r>
              <a:rPr lang="en-US" sz="1100" dirty="0">
                <a:solidFill>
                  <a:srgbClr val="09875A"/>
                </a:solidFill>
              </a:rPr>
              <a:t>100</a:t>
            </a:r>
            <a:r>
              <a:rPr lang="en-US" sz="1100" dirty="0">
                <a:solidFill>
                  <a:srgbClr val="000000"/>
                </a:solidFill>
              </a:rPr>
              <a:t> </a:t>
            </a:r>
            <a:r>
              <a:rPr lang="en-US" sz="1100" dirty="0">
                <a:solidFill>
                  <a:srgbClr val="008080"/>
                </a:solidFill>
              </a:rPr>
              <a:t>AS</a:t>
            </a:r>
            <a:r>
              <a:rPr lang="en-US" sz="1100" dirty="0">
                <a:solidFill>
                  <a:srgbClr val="000000"/>
                </a:solidFill>
              </a:rPr>
              <a:t> driver_share,</a:t>
            </a:r>
          </a:p>
          <a:p>
            <a:pPr marL="0" indent="0">
              <a:buNone/>
            </a:pPr>
            <a:r>
              <a:rPr lang="en-US" sz="1100" dirty="0">
                <a:solidFill>
                  <a:srgbClr val="000000"/>
                </a:solidFill>
              </a:rPr>
              <a:t>     TFS.rider_rating,TFS.driver_rating,TFS.rider_review,TFS.driver_review</a:t>
            </a:r>
          </a:p>
          <a:p>
            <a:pPr marL="0" indent="0">
              <a:buNone/>
            </a:pPr>
            <a:r>
              <a:rPr lang="en-US" sz="1100" dirty="0">
                <a:solidFill>
                  <a:srgbClr val="000000"/>
                </a:solidFill>
              </a:rPr>
              <a:t>     </a:t>
            </a:r>
            <a:r>
              <a:rPr lang="en-US" sz="1100" dirty="0">
                <a:solidFill>
                  <a:srgbClr val="008080"/>
                </a:solidFill>
              </a:rPr>
              <a:t>FROM</a:t>
            </a:r>
            <a:r>
              <a:rPr lang="en-US" sz="1100" dirty="0">
                <a:solidFill>
                  <a:srgbClr val="000000"/>
                </a:solidFill>
              </a:rPr>
              <a:t> </a:t>
            </a:r>
            <a:r>
              <a:rPr lang="en-US" sz="1100" dirty="0">
                <a:solidFill>
                  <a:srgbClr val="A31515"/>
                </a:solidFill>
              </a:rPr>
              <a:t>`team-project-data-225.PROJECT225.TripFactSTG`</a:t>
            </a:r>
            <a:r>
              <a:rPr lang="en-US" sz="1100" dirty="0">
                <a:solidFill>
                  <a:srgbClr val="000000"/>
                </a:solidFill>
              </a:rPr>
              <a:t> </a:t>
            </a:r>
            <a:r>
              <a:rPr lang="en-US" sz="1100" dirty="0">
                <a:solidFill>
                  <a:srgbClr val="008080"/>
                </a:solidFill>
              </a:rPr>
              <a:t>AS</a:t>
            </a:r>
            <a:r>
              <a:rPr lang="en-US" sz="1100" dirty="0">
                <a:solidFill>
                  <a:srgbClr val="000000"/>
                </a:solidFill>
              </a:rPr>
              <a:t> TFS</a:t>
            </a:r>
          </a:p>
          <a:p>
            <a:pPr marL="0" indent="0">
              <a:buNone/>
            </a:pPr>
            <a:r>
              <a:rPr lang="en-US" sz="1100" dirty="0">
                <a:solidFill>
                  <a:srgbClr val="000000"/>
                </a:solidFill>
              </a:rPr>
              <a:t>    </a:t>
            </a:r>
            <a:r>
              <a:rPr lang="en-US" sz="1100" dirty="0">
                <a:solidFill>
                  <a:srgbClr val="008080"/>
                </a:solidFill>
              </a:rPr>
              <a:t>CROSS</a:t>
            </a:r>
            <a:r>
              <a:rPr lang="en-US" sz="1100" dirty="0">
                <a:solidFill>
                  <a:srgbClr val="000000"/>
                </a:solidFill>
              </a:rPr>
              <a:t> </a:t>
            </a:r>
            <a:r>
              <a:rPr lang="en-US" sz="1100" dirty="0">
                <a:solidFill>
                  <a:srgbClr val="008080"/>
                </a:solidFill>
              </a:rPr>
              <a:t>JOIN</a:t>
            </a:r>
            <a:r>
              <a:rPr lang="en-US" sz="1100" dirty="0">
                <a:solidFill>
                  <a:srgbClr val="000000"/>
                </a:solidFill>
              </a:rPr>
              <a:t> </a:t>
            </a:r>
            <a:r>
              <a:rPr lang="en-US" sz="1100" dirty="0">
                <a:solidFill>
                  <a:srgbClr val="A31515"/>
                </a:solidFill>
              </a:rPr>
              <a:t>`team-project-data-225.PROJECT225.PaymentScheduleLookUp`</a:t>
            </a:r>
            <a:r>
              <a:rPr lang="en-US" sz="1100" dirty="0">
                <a:solidFill>
                  <a:srgbClr val="000000"/>
                </a:solidFill>
              </a:rPr>
              <a:t> </a:t>
            </a:r>
            <a:r>
              <a:rPr lang="en-US" sz="1100" dirty="0">
                <a:solidFill>
                  <a:srgbClr val="008080"/>
                </a:solidFill>
              </a:rPr>
              <a:t>AS</a:t>
            </a:r>
            <a:r>
              <a:rPr lang="en-US" sz="1100" dirty="0">
                <a:solidFill>
                  <a:srgbClr val="000000"/>
                </a:solidFill>
              </a:rPr>
              <a:t> PSL</a:t>
            </a:r>
          </a:p>
          <a:p>
            <a:pPr marL="0" indent="0">
              <a:buNone/>
            </a:pPr>
            <a:r>
              <a:rPr lang="en-US" sz="1100" dirty="0">
                <a:solidFill>
                  <a:srgbClr val="000000"/>
                </a:solidFill>
              </a:rPr>
              <a:t>   </a:t>
            </a:r>
            <a:r>
              <a:rPr lang="en-US" sz="1100" dirty="0">
                <a:solidFill>
                  <a:srgbClr val="008080"/>
                </a:solidFill>
              </a:rPr>
              <a:t>WHERE</a:t>
            </a:r>
            <a:r>
              <a:rPr lang="en-US" sz="1100" dirty="0">
                <a:solidFill>
                  <a:srgbClr val="000000"/>
                </a:solidFill>
              </a:rPr>
              <a:t> COALESCE(TFS.total_mileage,</a:t>
            </a:r>
            <a:r>
              <a:rPr lang="en-US" sz="1100" dirty="0">
                <a:solidFill>
                  <a:srgbClr val="09875A"/>
                </a:solidFill>
              </a:rPr>
              <a:t>0</a:t>
            </a:r>
            <a:r>
              <a:rPr lang="en-US" sz="1100" dirty="0">
                <a:solidFill>
                  <a:srgbClr val="000000"/>
                </a:solidFill>
              </a:rPr>
              <a:t>) </a:t>
            </a:r>
            <a:r>
              <a:rPr lang="en-US" sz="1100" dirty="0">
                <a:solidFill>
                  <a:srgbClr val="008080"/>
                </a:solidFill>
              </a:rPr>
              <a:t>BETWEEN</a:t>
            </a:r>
            <a:r>
              <a:rPr lang="en-US" sz="1100" dirty="0">
                <a:solidFill>
                  <a:srgbClr val="000000"/>
                </a:solidFill>
              </a:rPr>
              <a:t> PSL.mileage_start </a:t>
            </a:r>
            <a:r>
              <a:rPr lang="en-US" sz="1100" dirty="0">
                <a:solidFill>
                  <a:srgbClr val="008080"/>
                </a:solidFill>
              </a:rPr>
              <a:t>AND</a:t>
            </a:r>
            <a:r>
              <a:rPr lang="en-US" sz="1100" dirty="0">
                <a:solidFill>
                  <a:srgbClr val="000000"/>
                </a:solidFill>
              </a:rPr>
              <a:t> PSL.mileage_end</a:t>
            </a:r>
          </a:p>
          <a:p>
            <a:pPr marL="0" indent="0">
              <a:buNone/>
            </a:pPr>
            <a:r>
              <a:rPr lang="en-US" sz="1100" dirty="0">
                <a:solidFill>
                  <a:srgbClr val="000000"/>
                </a:solidFill>
              </a:rPr>
              <a:t>    );</a:t>
            </a:r>
          </a:p>
          <a:p>
            <a:pPr marL="0" indent="0">
              <a:buNone/>
            </a:pPr>
            <a:r>
              <a:rPr lang="en-US" sz="1100" dirty="0">
                <a:solidFill>
                  <a:srgbClr val="008080"/>
                </a:solidFill>
              </a:rPr>
              <a:t>END</a:t>
            </a:r>
            <a:r>
              <a:rPr lang="en-US" sz="1100" dirty="0">
                <a:solidFill>
                  <a:srgbClr val="000000"/>
                </a:solidFill>
              </a:rPr>
              <a:t>;</a:t>
            </a:r>
          </a:p>
          <a:p>
            <a:pPr marL="0" indent="0">
              <a:buNone/>
            </a:pPr>
            <a:r>
              <a:rPr lang="en-US" sz="1100" dirty="0">
                <a:solidFill>
                  <a:srgbClr val="008000"/>
                </a:solidFill>
              </a:rPr>
              <a:t>CALL PROJECT225.SP_Calulate_Uber_Rider_Shares()</a:t>
            </a:r>
            <a:endParaRPr lang="en-US" sz="1100" dirty="0"/>
          </a:p>
        </p:txBody>
      </p:sp>
      <p:sp>
        <p:nvSpPr>
          <p:cNvPr id="5" name="Title 4">
            <a:extLst>
              <a:ext uri="{FF2B5EF4-FFF2-40B4-BE49-F238E27FC236}">
                <a16:creationId xmlns:a16="http://schemas.microsoft.com/office/drawing/2014/main" id="{C091CD51-9F01-4766-8F18-A2B9D816501F}"/>
              </a:ext>
            </a:extLst>
          </p:cNvPr>
          <p:cNvSpPr>
            <a:spLocks noGrp="1"/>
          </p:cNvSpPr>
          <p:nvPr>
            <p:ph type="title"/>
          </p:nvPr>
        </p:nvSpPr>
        <p:spPr>
          <a:xfrm>
            <a:off x="796905" y="2561821"/>
            <a:ext cx="2536230" cy="1095780"/>
          </a:xfrm>
        </p:spPr>
        <p:txBody>
          <a:bodyPr/>
          <a:lstStyle/>
          <a:p>
            <a:r>
              <a:rPr lang="en-US" sz="3600" dirty="0">
                <a:solidFill>
                  <a:srgbClr val="FFFFFF"/>
                </a:solidFill>
              </a:rPr>
              <a:t>ETL</a:t>
            </a:r>
            <a:r>
              <a:rPr lang="en-US" sz="3600" dirty="0"/>
              <a:t> </a:t>
            </a:r>
            <a:r>
              <a:rPr lang="en-US" sz="3600" dirty="0">
                <a:solidFill>
                  <a:srgbClr val="FFFFFF"/>
                </a:solidFill>
              </a:rPr>
              <a:t>PROCESS</a:t>
            </a:r>
          </a:p>
        </p:txBody>
      </p:sp>
    </p:spTree>
    <p:extLst>
      <p:ext uri="{BB962C8B-B14F-4D97-AF65-F5344CB8AC3E}">
        <p14:creationId xmlns:p14="http://schemas.microsoft.com/office/powerpoint/2010/main" val="245202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15175" y="2833058"/>
            <a:ext cx="3200400" cy="834887"/>
          </a:xfrm>
        </p:spPr>
        <p:txBody>
          <a:bodyPr>
            <a:normAutofit/>
          </a:bodyPr>
          <a:lstStyle/>
          <a:p>
            <a:r>
              <a:rPr lang="en-US" dirty="0">
                <a:solidFill>
                  <a:srgbClr val="FFFFFF"/>
                </a:solidFill>
              </a:rPr>
              <a:t>Scenario 1</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766679" y="319088"/>
            <a:ext cx="5846261" cy="826583"/>
          </a:xfrm>
        </p:spPr>
        <p:txBody>
          <a:bodyPr anchor="ctr">
            <a:normAutofit fontScale="85000" lnSpcReduction="10000"/>
          </a:bodyPr>
          <a:lstStyle/>
          <a:p>
            <a:pPr>
              <a:buFont typeface="Wingdings" panose="05000000000000000000" pitchFamily="2" charset="2"/>
              <a:buChar char="q"/>
            </a:pPr>
            <a:endParaRPr lang="en-US" sz="1800" dirty="0"/>
          </a:p>
          <a:p>
            <a:pPr>
              <a:buFont typeface="Wingdings" panose="05000000000000000000" pitchFamily="2" charset="2"/>
              <a:buChar char="q"/>
            </a:pPr>
            <a:r>
              <a:rPr lang="en-US" sz="1800" dirty="0"/>
              <a:t>Ensure that</a:t>
            </a:r>
            <a:r>
              <a:rPr lang="uk-UA" sz="1800" dirty="0"/>
              <a:t> the customer </a:t>
            </a:r>
            <a:r>
              <a:rPr lang="en-US" sz="1800" dirty="0"/>
              <a:t>data (specifically Personal Information Identifier) has been </a:t>
            </a:r>
            <a:r>
              <a:rPr lang="uk-UA" sz="1800" dirty="0"/>
              <a:t>encrypted</a:t>
            </a:r>
            <a:r>
              <a:rPr lang="en-US" sz="1800" dirty="0"/>
              <a:t>, from security standpoint</a:t>
            </a:r>
          </a:p>
          <a:p>
            <a:pPr marL="0" indent="0">
              <a:buNone/>
            </a:pPr>
            <a:endParaRPr lang="en-US" sz="1800" dirty="0"/>
          </a:p>
        </p:txBody>
      </p:sp>
      <p:pic>
        <p:nvPicPr>
          <p:cNvPr id="7" name="Picture 6">
            <a:extLst>
              <a:ext uri="{FF2B5EF4-FFF2-40B4-BE49-F238E27FC236}">
                <a16:creationId xmlns:a16="http://schemas.microsoft.com/office/drawing/2014/main" id="{2B98E9DE-6EDB-47F1-B9CA-BCDABFDB552C}"/>
              </a:ext>
            </a:extLst>
          </p:cNvPr>
          <p:cNvPicPr>
            <a:picLocks noChangeAspect="1"/>
          </p:cNvPicPr>
          <p:nvPr/>
        </p:nvPicPr>
        <p:blipFill>
          <a:blip r:embed="rId2"/>
          <a:stretch>
            <a:fillRect/>
          </a:stretch>
        </p:blipFill>
        <p:spPr>
          <a:xfrm>
            <a:off x="4766679" y="1481960"/>
            <a:ext cx="5581807" cy="4755677"/>
          </a:xfrm>
          <a:prstGeom prst="rect">
            <a:avLst/>
          </a:prstGeom>
        </p:spPr>
      </p:pic>
    </p:spTree>
    <p:extLst>
      <p:ext uri="{BB962C8B-B14F-4D97-AF65-F5344CB8AC3E}">
        <p14:creationId xmlns:p14="http://schemas.microsoft.com/office/powerpoint/2010/main" val="2489964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83436" y="2981739"/>
            <a:ext cx="3200400" cy="894521"/>
          </a:xfrm>
        </p:spPr>
        <p:txBody>
          <a:bodyPr>
            <a:normAutofit/>
          </a:bodyPr>
          <a:lstStyle/>
          <a:p>
            <a:r>
              <a:rPr lang="en-US" dirty="0">
                <a:solidFill>
                  <a:srgbClr val="FFFFFF"/>
                </a:solidFill>
              </a:rPr>
              <a:t>Scenario 2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447308" y="591344"/>
            <a:ext cx="6906491" cy="5585619"/>
          </a:xfrm>
        </p:spPr>
        <p:txBody>
          <a:bodyPr anchor="ctr">
            <a:normAutofit/>
          </a:bodyPr>
          <a:lstStyle/>
          <a:p>
            <a:pPr marR="0" lvl="0">
              <a:spcAft>
                <a:spcPts val="0"/>
              </a:spcAft>
              <a:buFont typeface="Wingdings" panose="05000000000000000000" pitchFamily="2" charset="2"/>
              <a:buChar char="q"/>
            </a:pPr>
            <a:endParaRPr lang="en-US" sz="1800" dirty="0"/>
          </a:p>
          <a:p>
            <a:pPr marR="0" lvl="0">
              <a:spcAft>
                <a:spcPts val="0"/>
              </a:spcAft>
              <a:buFont typeface="Wingdings" panose="05000000000000000000" pitchFamily="2" charset="2"/>
              <a:buChar char="q"/>
            </a:pPr>
            <a:r>
              <a:rPr lang="en-US" sz="1800" dirty="0"/>
              <a:t>Find out if the same person is both customer and driver, So, the person can get employee benefits when using the service.</a:t>
            </a:r>
          </a:p>
          <a:p>
            <a:pPr>
              <a:buFont typeface="Wingdings" panose="05000000000000000000" pitchFamily="2" charset="2"/>
              <a:buChar char="q"/>
            </a:pPr>
            <a:r>
              <a:rPr lang="en-US" sz="1800" dirty="0"/>
              <a:t>Query :</a:t>
            </a:r>
          </a:p>
          <a:p>
            <a:pPr marL="0" indent="0">
              <a:buNone/>
            </a:pPr>
            <a:r>
              <a:rPr lang="en-US" sz="1400" dirty="0"/>
              <a:t>SELECT</a:t>
            </a:r>
          </a:p>
          <a:p>
            <a:pPr marL="0" indent="0">
              <a:buNone/>
            </a:pPr>
            <a:r>
              <a:rPr lang="en-US" sz="1400" dirty="0"/>
              <a:t>driver_id AS Customer,</a:t>
            </a:r>
          </a:p>
          <a:p>
            <a:pPr marL="0" indent="0">
              <a:buNone/>
            </a:pPr>
            <a:r>
              <a:rPr lang="en-US" sz="1400" dirty="0"/>
              <a:t>first_name ,</a:t>
            </a:r>
          </a:p>
          <a:p>
            <a:pPr marL="0" indent="0">
              <a:buNone/>
            </a:pPr>
            <a:r>
              <a:rPr lang="en-US" sz="1400" dirty="0"/>
              <a:t>last_name ,</a:t>
            </a:r>
          </a:p>
          <a:p>
            <a:pPr marL="0" indent="0">
              <a:buNone/>
            </a:pPr>
            <a:r>
              <a:rPr lang="en-US" sz="1400" dirty="0"/>
              <a:t>gender,</a:t>
            </a:r>
          </a:p>
          <a:p>
            <a:pPr marL="0" indent="0">
              <a:buNone/>
            </a:pPr>
            <a:r>
              <a:rPr lang="en-US" sz="1400" dirty="0"/>
              <a:t>email,</a:t>
            </a:r>
          </a:p>
          <a:p>
            <a:pPr marL="0" indent="0">
              <a:buNone/>
            </a:pPr>
            <a:r>
              <a:rPr lang="en-US" sz="1400" dirty="0"/>
              <a:t>phone_number</a:t>
            </a:r>
          </a:p>
          <a:p>
            <a:pPr marL="0" indent="0">
              <a:buNone/>
            </a:pPr>
            <a:r>
              <a:rPr lang="en-US" sz="1400" dirty="0"/>
              <a:t>FROM</a:t>
            </a:r>
          </a:p>
          <a:p>
            <a:pPr marL="0" indent="0">
              <a:buNone/>
            </a:pPr>
            <a:r>
              <a:rPr lang="en-US" sz="1400" dirty="0"/>
              <a:t>PROJECT225.DriverDim AS DD </a:t>
            </a:r>
          </a:p>
          <a:p>
            <a:pPr marL="0" indent="0">
              <a:buNone/>
            </a:pPr>
            <a:r>
              <a:rPr lang="en-US" sz="1400" dirty="0"/>
              <a:t>WHERE driver_id IN ( SELECT rider_id</a:t>
            </a:r>
          </a:p>
          <a:p>
            <a:pPr marL="0" indent="0">
              <a:buNone/>
            </a:pPr>
            <a:r>
              <a:rPr lang="en-US" sz="1400" dirty="0"/>
              <a:t>FROM PROJECT225.RiderDim AS RD</a:t>
            </a:r>
          </a:p>
          <a:p>
            <a:pPr marL="0" indent="0">
              <a:buNone/>
            </a:pPr>
            <a:r>
              <a:rPr lang="en-US" sz="1400" dirty="0"/>
              <a:t>WHERE rider_id=driver_id)</a:t>
            </a:r>
          </a:p>
          <a:p>
            <a:pPr marL="0" indent="0">
              <a:buNone/>
            </a:pPr>
            <a:endParaRPr lang="en-US" sz="1800" dirty="0"/>
          </a:p>
        </p:txBody>
      </p:sp>
    </p:spTree>
    <p:extLst>
      <p:ext uri="{BB962C8B-B14F-4D97-AF65-F5344CB8AC3E}">
        <p14:creationId xmlns:p14="http://schemas.microsoft.com/office/powerpoint/2010/main" val="336026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 </a:t>
            </a:r>
          </a:p>
        </p:txBody>
      </p:sp>
      <p:pic>
        <p:nvPicPr>
          <p:cNvPr id="6" name="Picture 5">
            <a:extLst>
              <a:ext uri="{FF2B5EF4-FFF2-40B4-BE49-F238E27FC236}">
                <a16:creationId xmlns:a16="http://schemas.microsoft.com/office/drawing/2014/main" id="{02E92089-4707-3F4F-A8B1-FD42E022241C}"/>
              </a:ext>
            </a:extLst>
          </p:cNvPr>
          <p:cNvPicPr>
            <a:picLocks noChangeAspect="1"/>
          </p:cNvPicPr>
          <p:nvPr/>
        </p:nvPicPr>
        <p:blipFill>
          <a:blip r:embed="rId2"/>
          <a:stretch>
            <a:fillRect/>
          </a:stretch>
        </p:blipFill>
        <p:spPr>
          <a:xfrm>
            <a:off x="5050971" y="367528"/>
            <a:ext cx="5411841" cy="5455136"/>
          </a:xfrm>
          <a:prstGeom prst="rect">
            <a:avLst/>
          </a:prstGeom>
        </p:spPr>
      </p:pic>
    </p:spTree>
    <p:extLst>
      <p:ext uri="{BB962C8B-B14F-4D97-AF65-F5344CB8AC3E}">
        <p14:creationId xmlns:p14="http://schemas.microsoft.com/office/powerpoint/2010/main" val="176399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08707" y="2861915"/>
            <a:ext cx="3200400" cy="728870"/>
          </a:xfrm>
        </p:spPr>
        <p:txBody>
          <a:bodyPr>
            <a:normAutofit/>
          </a:bodyPr>
          <a:lstStyle/>
          <a:p>
            <a:r>
              <a:rPr lang="en-US" dirty="0">
                <a:solidFill>
                  <a:srgbClr val="FFFFFF"/>
                </a:solidFill>
              </a:rPr>
              <a:t>Scenario 3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72931" y="622875"/>
            <a:ext cx="5958435" cy="5046405"/>
          </a:xfrm>
        </p:spPr>
        <p:txBody>
          <a:bodyPr anchor="ctr">
            <a:normAutofit/>
          </a:bodyPr>
          <a:lstStyle/>
          <a:p>
            <a:pPr>
              <a:buFont typeface="Wingdings" panose="05000000000000000000" pitchFamily="2" charset="2"/>
              <a:buChar char="q"/>
            </a:pPr>
            <a:endParaRPr lang="en-US" sz="2600" dirty="0"/>
          </a:p>
          <a:p>
            <a:pPr>
              <a:buFont typeface="Wingdings" panose="05000000000000000000" pitchFamily="2" charset="2"/>
              <a:buChar char="q"/>
            </a:pPr>
            <a:endParaRPr lang="en-US" sz="2600" dirty="0"/>
          </a:p>
          <a:p>
            <a:pPr>
              <a:buFont typeface="Wingdings" panose="05000000000000000000" pitchFamily="2" charset="2"/>
              <a:buChar char="q"/>
            </a:pPr>
            <a:r>
              <a:rPr lang="en-US" sz="1800" dirty="0"/>
              <a:t>Find peak hours</a:t>
            </a:r>
          </a:p>
          <a:p>
            <a:pPr>
              <a:buFont typeface="Wingdings" panose="05000000000000000000" pitchFamily="2" charset="2"/>
              <a:buChar char="q"/>
            </a:pPr>
            <a:r>
              <a:rPr lang="en-US" sz="1800" dirty="0"/>
              <a:t>Query :</a:t>
            </a:r>
          </a:p>
          <a:p>
            <a:pPr marL="0" marR="0" indent="0">
              <a:spcAft>
                <a:spcPts val="0"/>
              </a:spcAft>
              <a:buNone/>
            </a:pPr>
            <a:r>
              <a:rPr lang="en-US" sz="1400" dirty="0"/>
              <a:t>CREATE OR REPLACE VIEW PROJECT225.View_PeakHours AS(</a:t>
            </a:r>
          </a:p>
          <a:p>
            <a:pPr marL="0" marR="0" indent="0">
              <a:spcAft>
                <a:spcPts val="0"/>
              </a:spcAft>
              <a:buNone/>
            </a:pPr>
            <a:r>
              <a:rPr lang="en-US" sz="1400" dirty="0"/>
              <a:t>SELECT * FROM (SELECT request_time,Count(*) AS number_of_bookings </a:t>
            </a:r>
          </a:p>
          <a:p>
            <a:pPr marL="0" marR="0" indent="0">
              <a:spcAft>
                <a:spcPts val="0"/>
              </a:spcAft>
              <a:buNone/>
            </a:pPr>
            <a:r>
              <a:rPr lang="en-US" sz="1400" dirty="0"/>
              <a:t>FROM PROJECT225.TripFactTGT </a:t>
            </a:r>
          </a:p>
          <a:p>
            <a:pPr marL="0" marR="0" indent="0">
              <a:spcAft>
                <a:spcPts val="0"/>
              </a:spcAft>
              <a:buNone/>
            </a:pPr>
            <a:r>
              <a:rPr lang="en-US" sz="1400" dirty="0"/>
              <a:t>GROUP BY request_time order by request_time) </a:t>
            </a:r>
          </a:p>
          <a:p>
            <a:pPr marL="0" marR="0" indent="0">
              <a:spcAft>
                <a:spcPts val="0"/>
              </a:spcAft>
              <a:buNone/>
            </a:pPr>
            <a:r>
              <a:rPr lang="en-US" sz="1400" dirty="0"/>
              <a:t>WHERE number_of_bookings &gt; 40</a:t>
            </a:r>
          </a:p>
          <a:p>
            <a:pPr marL="0" marR="0" indent="0">
              <a:spcAft>
                <a:spcPts val="0"/>
              </a:spcAft>
              <a:buNone/>
            </a:pPr>
            <a:r>
              <a:rPr lang="en-US" sz="1400" dirty="0"/>
              <a:t>)</a:t>
            </a:r>
          </a:p>
          <a:p>
            <a:pPr marL="0" marR="0" indent="0">
              <a:spcAft>
                <a:spcPts val="0"/>
              </a:spcAft>
              <a:buNone/>
            </a:pPr>
            <a:r>
              <a:rPr lang="en-US" sz="1400" dirty="0"/>
              <a:t>SELECT * FROM PROJECT225.View_PeakHours</a:t>
            </a:r>
          </a:p>
          <a:p>
            <a:pPr marL="0" indent="0">
              <a:buNone/>
            </a:pPr>
            <a:endParaRPr lang="en-US" sz="2600" dirty="0"/>
          </a:p>
          <a:p>
            <a:pPr marL="0" indent="0">
              <a:buNone/>
            </a:pPr>
            <a:endParaRPr lang="en-US" sz="2600" dirty="0"/>
          </a:p>
        </p:txBody>
      </p:sp>
    </p:spTree>
    <p:extLst>
      <p:ext uri="{BB962C8B-B14F-4D97-AF65-F5344CB8AC3E}">
        <p14:creationId xmlns:p14="http://schemas.microsoft.com/office/powerpoint/2010/main" val="308635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 </a:t>
            </a:r>
          </a:p>
        </p:txBody>
      </p:sp>
      <p:pic>
        <p:nvPicPr>
          <p:cNvPr id="3" name="Picture 2">
            <a:extLst>
              <a:ext uri="{FF2B5EF4-FFF2-40B4-BE49-F238E27FC236}">
                <a16:creationId xmlns:a16="http://schemas.microsoft.com/office/drawing/2014/main" id="{B99F4B59-D4E4-A24E-8AED-48ED6A19DC3A}"/>
              </a:ext>
            </a:extLst>
          </p:cNvPr>
          <p:cNvPicPr>
            <a:picLocks noChangeAspect="1"/>
          </p:cNvPicPr>
          <p:nvPr/>
        </p:nvPicPr>
        <p:blipFill>
          <a:blip r:embed="rId2"/>
          <a:stretch>
            <a:fillRect/>
          </a:stretch>
        </p:blipFill>
        <p:spPr>
          <a:xfrm>
            <a:off x="4840878" y="736908"/>
            <a:ext cx="6060551" cy="4661001"/>
          </a:xfrm>
          <a:prstGeom prst="rect">
            <a:avLst/>
          </a:prstGeom>
        </p:spPr>
      </p:pic>
    </p:spTree>
    <p:extLst>
      <p:ext uri="{BB962C8B-B14F-4D97-AF65-F5344CB8AC3E}">
        <p14:creationId xmlns:p14="http://schemas.microsoft.com/office/powerpoint/2010/main" val="369396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7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Peak Hours </a:t>
            </a:r>
          </a:p>
        </p:txBody>
      </p:sp>
      <p:pic>
        <p:nvPicPr>
          <p:cNvPr id="6" name="Content Placeholder 3">
            <a:extLst>
              <a:ext uri="{FF2B5EF4-FFF2-40B4-BE49-F238E27FC236}">
                <a16:creationId xmlns:a16="http://schemas.microsoft.com/office/drawing/2014/main" id="{F37C60D7-A191-1C42-A732-419E5D82616D}"/>
              </a:ext>
            </a:extLst>
          </p:cNvPr>
          <p:cNvPicPr>
            <a:picLocks noChangeAspect="1"/>
          </p:cNvPicPr>
          <p:nvPr/>
        </p:nvPicPr>
        <p:blipFill>
          <a:blip r:embed="rId2"/>
          <a:stretch>
            <a:fillRect/>
          </a:stretch>
        </p:blipFill>
        <p:spPr>
          <a:xfrm>
            <a:off x="4289657" y="961812"/>
            <a:ext cx="6686084" cy="4930987"/>
          </a:xfrm>
          <a:prstGeom prst="rect">
            <a:avLst/>
          </a:prstGeom>
        </p:spPr>
      </p:pic>
    </p:spTree>
    <p:extLst>
      <p:ext uri="{BB962C8B-B14F-4D97-AF65-F5344CB8AC3E}">
        <p14:creationId xmlns:p14="http://schemas.microsoft.com/office/powerpoint/2010/main" val="329606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73838" y="3031434"/>
            <a:ext cx="3200400" cy="795132"/>
          </a:xfrm>
        </p:spPr>
        <p:txBody>
          <a:bodyPr>
            <a:normAutofit/>
          </a:bodyPr>
          <a:lstStyle/>
          <a:p>
            <a:r>
              <a:rPr lang="en-US" dirty="0">
                <a:solidFill>
                  <a:srgbClr val="FFFFFF"/>
                </a:solidFill>
              </a:rPr>
              <a:t>Scenario 4</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699556" y="514580"/>
            <a:ext cx="6065139" cy="5249293"/>
          </a:xfrm>
        </p:spPr>
        <p:txBody>
          <a:bodyPr anchor="ctr">
            <a:normAutofit/>
          </a:bodyPr>
          <a:lstStyle/>
          <a:p>
            <a:pPr>
              <a:buFont typeface="Wingdings" panose="05000000000000000000" pitchFamily="2" charset="2"/>
              <a:buChar char="q"/>
            </a:pPr>
            <a:endParaRPr lang="en-US" sz="2000" dirty="0"/>
          </a:p>
          <a:p>
            <a:pPr>
              <a:buFont typeface="Wingdings" panose="05000000000000000000" pitchFamily="2" charset="2"/>
              <a:buChar char="q"/>
            </a:pPr>
            <a:r>
              <a:rPr lang="en-US" sz="1800" dirty="0"/>
              <a:t>List the count of drivers by their ratings</a:t>
            </a:r>
          </a:p>
          <a:p>
            <a:pPr>
              <a:buFont typeface="Wingdings" panose="05000000000000000000" pitchFamily="2" charset="2"/>
              <a:buChar char="q"/>
            </a:pPr>
            <a:r>
              <a:rPr lang="en-US" sz="1800" dirty="0"/>
              <a:t>Query :</a:t>
            </a:r>
          </a:p>
          <a:p>
            <a:pPr marL="0" indent="0">
              <a:buNone/>
            </a:pPr>
            <a:r>
              <a:rPr lang="en-US" sz="1400" dirty="0"/>
              <a:t>CREATE OR REPLACE FUNCTION PROJECT225.Function_DriverRating (</a:t>
            </a:r>
          </a:p>
          <a:p>
            <a:pPr marL="0" indent="0">
              <a:buNone/>
            </a:pPr>
            <a:r>
              <a:rPr lang="en-US" sz="1400" dirty="0"/>
              <a:t>r1 int64,r2 int64</a:t>
            </a:r>
          </a:p>
          <a:p>
            <a:pPr marL="0" indent="0">
              <a:buNone/>
            </a:pPr>
            <a:r>
              <a:rPr lang="en-US" sz="1400" dirty="0"/>
              <a:t>)</a:t>
            </a:r>
          </a:p>
          <a:p>
            <a:pPr marL="0" indent="0">
              <a:buNone/>
            </a:pPr>
            <a:r>
              <a:rPr lang="en-US" sz="1400" dirty="0"/>
              <a:t>Returns int64</a:t>
            </a:r>
          </a:p>
          <a:p>
            <a:pPr marL="0" indent="0">
              <a:buNone/>
            </a:pPr>
            <a:r>
              <a:rPr lang="en-US" sz="1400" dirty="0"/>
              <a:t>AS</a:t>
            </a:r>
          </a:p>
          <a:p>
            <a:pPr marL="0" indent="0">
              <a:buNone/>
            </a:pPr>
            <a:r>
              <a:rPr lang="en-US" sz="1400" dirty="0"/>
              <a:t>((</a:t>
            </a:r>
          </a:p>
          <a:p>
            <a:pPr marL="0" indent="0">
              <a:buNone/>
            </a:pPr>
            <a:r>
              <a:rPr lang="en-US" sz="1400" dirty="0"/>
              <a:t>SELECT COUNT(driver_id) FROM (SELECT driver_id FROM PROJECT225.TripFactTGT</a:t>
            </a:r>
          </a:p>
          <a:p>
            <a:pPr marL="0" indent="0">
              <a:buNone/>
            </a:pPr>
            <a:r>
              <a:rPr lang="en-US" sz="1400" dirty="0"/>
              <a:t>WHERE driver_rating between r1 and r2) ));</a:t>
            </a:r>
          </a:p>
          <a:p>
            <a:pPr marL="0" indent="0">
              <a:buNone/>
            </a:pPr>
            <a:br>
              <a:rPr lang="en-US" sz="1400" dirty="0"/>
            </a:br>
            <a:r>
              <a:rPr lang="en-US" sz="1400" dirty="0"/>
              <a:t>SELECT STRUCT(PROJECT225.Function_DriverRating(4,5) AS Good,PROJECT225.Function_DriverRating(3,4) AS Average,PROJECT225.Function_DriverRating(1,3) AS Poor) AS driver_rating</a:t>
            </a:r>
          </a:p>
          <a:p>
            <a:pPr marL="0" indent="0">
              <a:buNone/>
            </a:pPr>
            <a:endParaRPr lang="en-US" sz="2000" dirty="0"/>
          </a:p>
        </p:txBody>
      </p:sp>
    </p:spTree>
    <p:extLst>
      <p:ext uri="{BB962C8B-B14F-4D97-AF65-F5344CB8AC3E}">
        <p14:creationId xmlns:p14="http://schemas.microsoft.com/office/powerpoint/2010/main" val="137270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A43014-DCA4-49FB-A087-5CE8704AECA3}"/>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4000" kern="1200" dirty="0">
                <a:solidFill>
                  <a:srgbClr val="FFFFFF"/>
                </a:solidFill>
                <a:latin typeface="+mj-lt"/>
                <a:ea typeface="+mj-ea"/>
                <a:cs typeface="+mj-cs"/>
              </a:rPr>
              <a:t>About Uber </a:t>
            </a:r>
          </a:p>
        </p:txBody>
      </p:sp>
      <p:graphicFrame>
        <p:nvGraphicFramePr>
          <p:cNvPr id="29" name="Content Placeholder 2">
            <a:extLst>
              <a:ext uri="{FF2B5EF4-FFF2-40B4-BE49-F238E27FC236}">
                <a16:creationId xmlns:a16="http://schemas.microsoft.com/office/drawing/2014/main" id="{8FBBB0C9-A729-43B3-A918-06431246E470}"/>
              </a:ext>
            </a:extLst>
          </p:cNvPr>
          <p:cNvGraphicFramePr>
            <a:graphicFrameLocks noGrp="1"/>
          </p:cNvGraphicFramePr>
          <p:nvPr>
            <p:ph idx="1"/>
            <p:extLst>
              <p:ext uri="{D42A27DB-BD31-4B8C-83A1-F6EECF244321}">
                <p14:modId xmlns:p14="http://schemas.microsoft.com/office/powerpoint/2010/main" val="2768948113"/>
              </p:ext>
            </p:extLst>
          </p:nvPr>
        </p:nvGraphicFramePr>
        <p:xfrm>
          <a:off x="4870989" y="678426"/>
          <a:ext cx="6408578" cy="5446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198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 :</a:t>
            </a:r>
          </a:p>
        </p:txBody>
      </p:sp>
      <p:pic>
        <p:nvPicPr>
          <p:cNvPr id="5" name="Picture 4">
            <a:extLst>
              <a:ext uri="{FF2B5EF4-FFF2-40B4-BE49-F238E27FC236}">
                <a16:creationId xmlns:a16="http://schemas.microsoft.com/office/drawing/2014/main" id="{CA20A9A7-4638-024C-9072-3410AE3448E7}"/>
              </a:ext>
            </a:extLst>
          </p:cNvPr>
          <p:cNvPicPr>
            <a:picLocks noChangeAspect="1"/>
          </p:cNvPicPr>
          <p:nvPr/>
        </p:nvPicPr>
        <p:blipFill>
          <a:blip r:embed="rId2"/>
          <a:stretch>
            <a:fillRect/>
          </a:stretch>
        </p:blipFill>
        <p:spPr>
          <a:xfrm>
            <a:off x="4855169" y="985192"/>
            <a:ext cx="6364049" cy="4391629"/>
          </a:xfrm>
          <a:prstGeom prst="rect">
            <a:avLst/>
          </a:prstGeom>
        </p:spPr>
      </p:pic>
    </p:spTree>
    <p:extLst>
      <p:ext uri="{BB962C8B-B14F-4D97-AF65-F5344CB8AC3E}">
        <p14:creationId xmlns:p14="http://schemas.microsoft.com/office/powerpoint/2010/main" val="980889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87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200" kern="1200">
                <a:solidFill>
                  <a:srgbClr val="FFFFFF"/>
                </a:solidFill>
                <a:latin typeface="+mj-lt"/>
                <a:ea typeface="+mj-ea"/>
                <a:cs typeface="+mj-cs"/>
              </a:rPr>
              <a:t>Percentage of drivers by ratings :</a:t>
            </a:r>
          </a:p>
        </p:txBody>
      </p:sp>
      <p:pic>
        <p:nvPicPr>
          <p:cNvPr id="9" name="Content Placeholder 8">
            <a:extLst>
              <a:ext uri="{FF2B5EF4-FFF2-40B4-BE49-F238E27FC236}">
                <a16:creationId xmlns:a16="http://schemas.microsoft.com/office/drawing/2014/main" id="{EB0B2CCF-EE5F-4F64-991F-C72B5F0AFF1E}"/>
              </a:ext>
            </a:extLst>
          </p:cNvPr>
          <p:cNvPicPr>
            <a:picLocks noGrp="1" noChangeAspect="1"/>
          </p:cNvPicPr>
          <p:nvPr>
            <p:ph idx="1"/>
          </p:nvPr>
        </p:nvPicPr>
        <p:blipFill>
          <a:blip r:embed="rId2"/>
          <a:stretch>
            <a:fillRect/>
          </a:stretch>
        </p:blipFill>
        <p:spPr>
          <a:xfrm>
            <a:off x="4481908" y="961812"/>
            <a:ext cx="6301582" cy="4930987"/>
          </a:xfrm>
          <a:prstGeom prst="rect">
            <a:avLst/>
          </a:prstGeom>
        </p:spPr>
      </p:pic>
    </p:spTree>
    <p:extLst>
      <p:ext uri="{BB962C8B-B14F-4D97-AF65-F5344CB8AC3E}">
        <p14:creationId xmlns:p14="http://schemas.microsoft.com/office/powerpoint/2010/main" val="29567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44671" y="2984313"/>
            <a:ext cx="3200400" cy="699053"/>
          </a:xfrm>
        </p:spPr>
        <p:txBody>
          <a:bodyPr>
            <a:normAutofit/>
          </a:bodyPr>
          <a:lstStyle/>
          <a:p>
            <a:r>
              <a:rPr lang="en-US" dirty="0">
                <a:solidFill>
                  <a:srgbClr val="FFFFFF"/>
                </a:solidFill>
              </a:rPr>
              <a:t>Scenario 5</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79740" y="610264"/>
            <a:ext cx="6241712" cy="5178834"/>
          </a:xfrm>
        </p:spPr>
        <p:txBody>
          <a:bodyPr anchor="ctr">
            <a:normAutofit fontScale="40000" lnSpcReduction="20000"/>
          </a:bodyPr>
          <a:lstStyle/>
          <a:p>
            <a:pPr>
              <a:buFont typeface="Wingdings" panose="05000000000000000000" pitchFamily="2" charset="2"/>
              <a:buChar char="q"/>
            </a:pPr>
            <a:endParaRPr lang="en-US" sz="1300" dirty="0"/>
          </a:p>
          <a:p>
            <a:pPr>
              <a:buFont typeface="Wingdings" panose="05000000000000000000" pitchFamily="2" charset="2"/>
              <a:buChar char="q"/>
            </a:pPr>
            <a:endParaRPr lang="en-US" sz="1900" dirty="0"/>
          </a:p>
          <a:p>
            <a:pPr>
              <a:buFont typeface="Wingdings" panose="05000000000000000000" pitchFamily="2" charset="2"/>
              <a:buChar char="q"/>
            </a:pPr>
            <a:r>
              <a:rPr lang="uk-UA" sz="3800" dirty="0"/>
              <a:t>Find </a:t>
            </a:r>
            <a:r>
              <a:rPr lang="en-US" sz="3800" dirty="0"/>
              <a:t>all the drivers who have good reviews, and qualify for the incentive program</a:t>
            </a:r>
            <a:r>
              <a:rPr lang="uk-UA" sz="3800" dirty="0"/>
              <a:t> </a:t>
            </a:r>
            <a:endParaRPr lang="en-US" sz="3800" dirty="0"/>
          </a:p>
          <a:p>
            <a:pPr>
              <a:buFont typeface="Wingdings" panose="05000000000000000000" pitchFamily="2" charset="2"/>
              <a:buChar char="q"/>
            </a:pPr>
            <a:r>
              <a:rPr lang="en-US" sz="3800" dirty="0"/>
              <a:t>Query :</a:t>
            </a:r>
          </a:p>
          <a:p>
            <a:pPr marL="0" indent="0">
              <a:buNone/>
            </a:pPr>
            <a:r>
              <a:rPr lang="en-US" sz="2900" dirty="0"/>
              <a:t>CREATE OR REPLACE VIEW PROJECT225.View_IncentiveDriverRating AS(</a:t>
            </a:r>
          </a:p>
          <a:p>
            <a:pPr marL="0" indent="0">
              <a:buNone/>
            </a:pPr>
            <a:r>
              <a:rPr lang="en-US" sz="2900" dirty="0"/>
              <a:t>SELECT driver_rating, </a:t>
            </a:r>
          </a:p>
          <a:p>
            <a:pPr marL="0" indent="0">
              <a:buNone/>
            </a:pPr>
            <a:r>
              <a:rPr lang="en-US" sz="2900" dirty="0"/>
              <a:t>ARRAY_AGG(STRUCT(TripFactTGT.driver_id AS id, CONCAT(first_name,' ',last_name) AS fullname)) AS driver </a:t>
            </a:r>
          </a:p>
          <a:p>
            <a:pPr marL="0" indent="0">
              <a:buNone/>
            </a:pPr>
            <a:r>
              <a:rPr lang="en-US" sz="2900" dirty="0"/>
              <a:t>FROM PROJECT225.TripFactTGT </a:t>
            </a:r>
          </a:p>
          <a:p>
            <a:pPr marL="0" indent="0">
              <a:buNone/>
            </a:pPr>
            <a:r>
              <a:rPr lang="en-US" sz="2900" dirty="0"/>
              <a:t>JOIN PROJECT225.DriverDim </a:t>
            </a:r>
          </a:p>
          <a:p>
            <a:pPr marL="0" indent="0">
              <a:buNone/>
            </a:pPr>
            <a:r>
              <a:rPr lang="en-US" sz="2900" dirty="0"/>
              <a:t>ON DriverDim.driver_id = TripFactTGT.driver_id </a:t>
            </a:r>
          </a:p>
          <a:p>
            <a:pPr marL="0" indent="0">
              <a:buNone/>
            </a:pPr>
            <a:r>
              <a:rPr lang="en-US" sz="2900" dirty="0"/>
              <a:t>WHERE driver_rating &gt;= 4 </a:t>
            </a:r>
          </a:p>
          <a:p>
            <a:pPr marL="0" indent="0">
              <a:buNone/>
            </a:pPr>
            <a:r>
              <a:rPr lang="en-US" sz="2900" dirty="0"/>
              <a:t>GROUP BY driver_rating);</a:t>
            </a:r>
          </a:p>
          <a:p>
            <a:pPr marL="0" indent="0">
              <a:buNone/>
            </a:pPr>
            <a:r>
              <a:rPr lang="en-US" sz="2900" dirty="0"/>
              <a:t>SELECT </a:t>
            </a:r>
          </a:p>
          <a:p>
            <a:pPr marL="0" indent="0">
              <a:buNone/>
            </a:pPr>
            <a:r>
              <a:rPr lang="en-US" sz="2900" dirty="0"/>
              <a:t>DISTINCT(id), fullname, driver_rating </a:t>
            </a:r>
          </a:p>
          <a:p>
            <a:pPr marL="0" indent="0">
              <a:buNone/>
            </a:pPr>
            <a:r>
              <a:rPr lang="en-US" sz="2900" dirty="0"/>
              <a:t>FROM PROJECT225.View_IncentiveDriverRating, </a:t>
            </a:r>
          </a:p>
          <a:p>
            <a:pPr marL="0" indent="0">
              <a:buNone/>
            </a:pPr>
            <a:r>
              <a:rPr lang="en-US" sz="2900" dirty="0"/>
              <a:t>UNNEST(driver) </a:t>
            </a:r>
          </a:p>
          <a:p>
            <a:pPr marL="0" indent="0">
              <a:buNone/>
            </a:pPr>
            <a:r>
              <a:rPr lang="en-US" sz="2900" dirty="0"/>
              <a:t>ORDER BY driver_rating DESC;</a:t>
            </a:r>
          </a:p>
          <a:p>
            <a:pPr marL="0" indent="0">
              <a:buNone/>
            </a:pPr>
            <a:br>
              <a:rPr lang="en-US" sz="2500" dirty="0"/>
            </a:br>
            <a:endParaRPr lang="en-US" sz="2500" dirty="0"/>
          </a:p>
          <a:p>
            <a:pPr marL="0" indent="0">
              <a:buNone/>
            </a:pPr>
            <a:endParaRPr lang="en-US" sz="1300" dirty="0"/>
          </a:p>
        </p:txBody>
      </p:sp>
    </p:spTree>
    <p:extLst>
      <p:ext uri="{BB962C8B-B14F-4D97-AF65-F5344CB8AC3E}">
        <p14:creationId xmlns:p14="http://schemas.microsoft.com/office/powerpoint/2010/main" val="3759300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lowchart: Document 2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dirty="0">
                <a:solidFill>
                  <a:srgbClr val="FFFFFF"/>
                </a:solidFill>
                <a:latin typeface="+mj-lt"/>
                <a:ea typeface="+mj-ea"/>
                <a:cs typeface="+mj-cs"/>
              </a:rPr>
              <a:t>Output :</a:t>
            </a:r>
          </a:p>
        </p:txBody>
      </p:sp>
      <p:pic>
        <p:nvPicPr>
          <p:cNvPr id="3" name="Picture 2">
            <a:extLst>
              <a:ext uri="{FF2B5EF4-FFF2-40B4-BE49-F238E27FC236}">
                <a16:creationId xmlns:a16="http://schemas.microsoft.com/office/drawing/2014/main" id="{D79A352E-8EDA-9041-AD08-DF0389FD7CAE}"/>
              </a:ext>
            </a:extLst>
          </p:cNvPr>
          <p:cNvPicPr>
            <a:picLocks noChangeAspect="1"/>
          </p:cNvPicPr>
          <p:nvPr/>
        </p:nvPicPr>
        <p:blipFill>
          <a:blip r:embed="rId2"/>
          <a:stretch>
            <a:fillRect/>
          </a:stretch>
        </p:blipFill>
        <p:spPr>
          <a:xfrm>
            <a:off x="5128827" y="341609"/>
            <a:ext cx="5500977" cy="6117634"/>
          </a:xfrm>
          <a:prstGeom prst="rect">
            <a:avLst/>
          </a:prstGeom>
        </p:spPr>
      </p:pic>
    </p:spTree>
    <p:extLst>
      <p:ext uri="{BB962C8B-B14F-4D97-AF65-F5344CB8AC3E}">
        <p14:creationId xmlns:p14="http://schemas.microsoft.com/office/powerpoint/2010/main" val="3240623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47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1800" kern="1200" dirty="0">
                <a:solidFill>
                  <a:srgbClr val="FFFFFF"/>
                </a:solidFill>
                <a:latin typeface="+mj-lt"/>
                <a:ea typeface="+mj-ea"/>
                <a:cs typeface="+mj-cs"/>
              </a:rPr>
              <a:t>Find all the drivers who have good rating</a:t>
            </a:r>
          </a:p>
        </p:txBody>
      </p:sp>
      <p:pic>
        <p:nvPicPr>
          <p:cNvPr id="6" name="Picture 5">
            <a:extLst>
              <a:ext uri="{FF2B5EF4-FFF2-40B4-BE49-F238E27FC236}">
                <a16:creationId xmlns:a16="http://schemas.microsoft.com/office/drawing/2014/main" id="{E5AC78DA-1898-4765-8226-D09F51D9725D}"/>
              </a:ext>
            </a:extLst>
          </p:cNvPr>
          <p:cNvPicPr>
            <a:picLocks noChangeAspect="1"/>
          </p:cNvPicPr>
          <p:nvPr/>
        </p:nvPicPr>
        <p:blipFill>
          <a:blip r:embed="rId2"/>
          <a:stretch>
            <a:fillRect/>
          </a:stretch>
        </p:blipFill>
        <p:spPr>
          <a:xfrm>
            <a:off x="4110565" y="961812"/>
            <a:ext cx="7044269" cy="4930987"/>
          </a:xfrm>
          <a:prstGeom prst="rect">
            <a:avLst/>
          </a:prstGeom>
        </p:spPr>
      </p:pic>
    </p:spTree>
    <p:extLst>
      <p:ext uri="{BB962C8B-B14F-4D97-AF65-F5344CB8AC3E}">
        <p14:creationId xmlns:p14="http://schemas.microsoft.com/office/powerpoint/2010/main" val="321501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33161" y="2976438"/>
            <a:ext cx="3200400" cy="762000"/>
          </a:xfrm>
        </p:spPr>
        <p:txBody>
          <a:bodyPr>
            <a:normAutofit/>
          </a:bodyPr>
          <a:lstStyle/>
          <a:p>
            <a:r>
              <a:rPr lang="en-US" dirty="0">
                <a:solidFill>
                  <a:srgbClr val="FFFFFF"/>
                </a:solidFill>
              </a:rPr>
              <a:t>Scenario 6</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48209" y="868819"/>
            <a:ext cx="6260630" cy="4604969"/>
          </a:xfrm>
        </p:spPr>
        <p:txBody>
          <a:bodyPr anchor="ctr">
            <a:normAutofit/>
          </a:bodyPr>
          <a:lstStyle/>
          <a:p>
            <a:pPr marR="0" lvl="0">
              <a:spcAft>
                <a:spcPts val="0"/>
              </a:spcAft>
              <a:buFont typeface="Wingdings" panose="05000000000000000000" pitchFamily="2" charset="2"/>
              <a:buChar char="q"/>
              <a:tabLst>
                <a:tab pos="457200" algn="l"/>
              </a:tabLst>
            </a:pPr>
            <a:r>
              <a:rPr lang="en-US" sz="1800" dirty="0"/>
              <a:t>List all</a:t>
            </a:r>
            <a:r>
              <a:rPr lang="uk-UA" sz="1800" dirty="0"/>
              <a:t> the </a:t>
            </a:r>
            <a:r>
              <a:rPr lang="en-US" sz="1800" dirty="0"/>
              <a:t>riders</a:t>
            </a:r>
            <a:r>
              <a:rPr lang="uk-UA" sz="1800" dirty="0"/>
              <a:t> who have not </a:t>
            </a:r>
            <a:r>
              <a:rPr lang="en-US" sz="1800" dirty="0"/>
              <a:t>given </a:t>
            </a:r>
            <a:r>
              <a:rPr lang="uk-UA" sz="1800" dirty="0"/>
              <a:t>any reviews, so </a:t>
            </a:r>
            <a:r>
              <a:rPr lang="en-US" sz="1800" dirty="0"/>
              <a:t>the application </a:t>
            </a:r>
            <a:r>
              <a:rPr lang="uk-UA" sz="1800" dirty="0"/>
              <a:t>can </a:t>
            </a:r>
            <a:r>
              <a:rPr lang="en-US" sz="1800" dirty="0"/>
              <a:t>pop up a</a:t>
            </a:r>
            <a:r>
              <a:rPr lang="uk-UA" sz="1800" dirty="0"/>
              <a:t> gentle reminder </a:t>
            </a:r>
            <a:r>
              <a:rPr lang="en-US" sz="1800" dirty="0"/>
              <a:t>to request </a:t>
            </a:r>
            <a:r>
              <a:rPr lang="uk-UA" sz="1800" dirty="0"/>
              <a:t>a review</a:t>
            </a:r>
            <a:endParaRPr lang="en-US" sz="1800" dirty="0"/>
          </a:p>
          <a:p>
            <a:pPr>
              <a:buFont typeface="Wingdings" panose="05000000000000000000" pitchFamily="2" charset="2"/>
              <a:buChar char="q"/>
            </a:pPr>
            <a:r>
              <a:rPr lang="en-US" sz="1800" dirty="0"/>
              <a:t>Query :</a:t>
            </a:r>
          </a:p>
          <a:p>
            <a:pPr marL="0" indent="0">
              <a:buNone/>
            </a:pPr>
            <a:endParaRPr lang="en-US" sz="1800" dirty="0"/>
          </a:p>
          <a:p>
            <a:pPr marL="0" indent="0">
              <a:lnSpc>
                <a:spcPct val="70000"/>
              </a:lnSpc>
              <a:buNone/>
            </a:pPr>
            <a:r>
              <a:rPr lang="en-US" sz="1400" dirty="0"/>
              <a:t>SELECT T.rider_id, </a:t>
            </a:r>
          </a:p>
          <a:p>
            <a:pPr marL="0" indent="0">
              <a:lnSpc>
                <a:spcPct val="70000"/>
              </a:lnSpc>
              <a:buNone/>
            </a:pPr>
            <a:r>
              <a:rPr lang="en-US" sz="1400" dirty="0"/>
              <a:t>CONCAT(first_name," ", last_name) AS customer_name,</a:t>
            </a:r>
          </a:p>
          <a:p>
            <a:pPr marL="0" indent="0">
              <a:lnSpc>
                <a:spcPct val="70000"/>
              </a:lnSpc>
              <a:buNone/>
            </a:pPr>
            <a:r>
              <a:rPr lang="en-US" sz="1400" dirty="0"/>
              <a:t>T.driver_review AS trip_review</a:t>
            </a:r>
          </a:p>
          <a:p>
            <a:pPr marL="0" indent="0">
              <a:lnSpc>
                <a:spcPct val="70000"/>
              </a:lnSpc>
              <a:buNone/>
            </a:pPr>
            <a:r>
              <a:rPr lang="en-US" sz="1400" dirty="0"/>
              <a:t>FROM PROJECT225.TripFactTGT T</a:t>
            </a:r>
          </a:p>
          <a:p>
            <a:pPr marL="0" indent="0">
              <a:lnSpc>
                <a:spcPct val="70000"/>
              </a:lnSpc>
              <a:buNone/>
            </a:pPr>
            <a:r>
              <a:rPr lang="en-US" sz="1400" dirty="0"/>
              <a:t>JOIN PROJECT225.RiderDim  R</a:t>
            </a:r>
          </a:p>
          <a:p>
            <a:pPr marL="0" indent="0">
              <a:lnSpc>
                <a:spcPct val="70000"/>
              </a:lnSpc>
              <a:buNone/>
            </a:pPr>
            <a:r>
              <a:rPr lang="en-US" sz="1400" dirty="0"/>
              <a:t>ON T.rider_id = R.rider_id</a:t>
            </a:r>
          </a:p>
          <a:p>
            <a:pPr marL="0" indent="0">
              <a:lnSpc>
                <a:spcPct val="70000"/>
              </a:lnSpc>
              <a:buNone/>
            </a:pPr>
            <a:r>
              <a:rPr lang="en-US" sz="1400" dirty="0"/>
              <a:t>WHERE driver_review IS NULL  AND trip_status = 'completed'</a:t>
            </a:r>
          </a:p>
          <a:p>
            <a:endParaRPr lang="en-US" sz="1300" dirty="0"/>
          </a:p>
        </p:txBody>
      </p:sp>
    </p:spTree>
    <p:extLst>
      <p:ext uri="{BB962C8B-B14F-4D97-AF65-F5344CB8AC3E}">
        <p14:creationId xmlns:p14="http://schemas.microsoft.com/office/powerpoint/2010/main" val="9644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4" name="Picture 3">
            <a:extLst>
              <a:ext uri="{FF2B5EF4-FFF2-40B4-BE49-F238E27FC236}">
                <a16:creationId xmlns:a16="http://schemas.microsoft.com/office/drawing/2014/main" id="{36778BCA-225E-4EB6-B8DE-125078796F1B}"/>
              </a:ext>
            </a:extLst>
          </p:cNvPr>
          <p:cNvPicPr>
            <a:picLocks noChangeAspect="1"/>
          </p:cNvPicPr>
          <p:nvPr/>
        </p:nvPicPr>
        <p:blipFill>
          <a:blip r:embed="rId2"/>
          <a:stretch>
            <a:fillRect/>
          </a:stretch>
        </p:blipFill>
        <p:spPr>
          <a:xfrm>
            <a:off x="5571215" y="315309"/>
            <a:ext cx="3736746" cy="6101241"/>
          </a:xfrm>
          <a:prstGeom prst="rect">
            <a:avLst/>
          </a:prstGeom>
        </p:spPr>
      </p:pic>
    </p:spTree>
    <p:extLst>
      <p:ext uri="{BB962C8B-B14F-4D97-AF65-F5344CB8AC3E}">
        <p14:creationId xmlns:p14="http://schemas.microsoft.com/office/powerpoint/2010/main" val="3123380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08707" y="2966709"/>
            <a:ext cx="3200400" cy="834887"/>
          </a:xfrm>
        </p:spPr>
        <p:txBody>
          <a:bodyPr>
            <a:normAutofit/>
          </a:bodyPr>
          <a:lstStyle/>
          <a:p>
            <a:r>
              <a:rPr lang="en-US" dirty="0">
                <a:solidFill>
                  <a:srgbClr val="FFFFFF"/>
                </a:solidFill>
              </a:rPr>
              <a:t>Scenario 7</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447309" y="591345"/>
            <a:ext cx="6456124" cy="5241896"/>
          </a:xfrm>
        </p:spPr>
        <p:txBody>
          <a:bodyPr anchor="ctr">
            <a:normAutofit/>
          </a:bodyPr>
          <a:lstStyle/>
          <a:p>
            <a:pPr>
              <a:buFont typeface="Wingdings" panose="05000000000000000000" pitchFamily="2" charset="2"/>
              <a:buChar char="q"/>
            </a:pPr>
            <a:endParaRPr lang="en-US" sz="1800" dirty="0"/>
          </a:p>
          <a:p>
            <a:pPr>
              <a:buFont typeface="Wingdings" panose="05000000000000000000" pitchFamily="2" charset="2"/>
              <a:buChar char="q"/>
            </a:pPr>
            <a:r>
              <a:rPr lang="en-US" sz="1800" dirty="0"/>
              <a:t>Find the top 20 riders who have the highest number of bookings, to reward the rider with quarterly flash promotions</a:t>
            </a:r>
          </a:p>
          <a:p>
            <a:pPr>
              <a:buFont typeface="Wingdings" panose="05000000000000000000" pitchFamily="2" charset="2"/>
              <a:buChar char="q"/>
            </a:pPr>
            <a:r>
              <a:rPr lang="en-US" sz="1800" dirty="0"/>
              <a:t>Query :</a:t>
            </a:r>
          </a:p>
          <a:p>
            <a:pPr marL="0" marR="0" indent="0">
              <a:spcAft>
                <a:spcPts val="0"/>
              </a:spcAft>
              <a:buNone/>
            </a:pPr>
            <a:r>
              <a:rPr lang="en-US" sz="1400" dirty="0"/>
              <a:t>CREATE OR REPLACE VIEW PROJECT225.View_Max_Trips_Customer</a:t>
            </a:r>
          </a:p>
          <a:p>
            <a:pPr marL="0" marR="0" indent="0">
              <a:spcAft>
                <a:spcPts val="0"/>
              </a:spcAft>
              <a:buNone/>
            </a:pPr>
            <a:r>
              <a:rPr lang="en-US" sz="1400" dirty="0"/>
              <a:t>AS</a:t>
            </a:r>
          </a:p>
          <a:p>
            <a:pPr marL="0" marR="0" indent="0">
              <a:spcAft>
                <a:spcPts val="0"/>
              </a:spcAft>
              <a:buNone/>
            </a:pPr>
            <a:r>
              <a:rPr lang="en-US" sz="1400" dirty="0"/>
              <a:t>SELECT R.rider_id, R.first_name, R.last_name,</a:t>
            </a:r>
          </a:p>
          <a:p>
            <a:pPr marL="0" marR="0" indent="0">
              <a:spcAft>
                <a:spcPts val="0"/>
              </a:spcAft>
              <a:buNone/>
            </a:pPr>
            <a:r>
              <a:rPr lang="en-US" sz="1400" dirty="0"/>
              <a:t>COUNT(*) AS number_of_trips</a:t>
            </a:r>
          </a:p>
          <a:p>
            <a:pPr marL="0" marR="0" indent="0">
              <a:spcAft>
                <a:spcPts val="0"/>
              </a:spcAft>
              <a:buNone/>
            </a:pPr>
            <a:r>
              <a:rPr lang="en-US" sz="1400" dirty="0"/>
              <a:t>FROM PROJECT225.TripFactSTG T</a:t>
            </a:r>
          </a:p>
          <a:p>
            <a:pPr marL="0" marR="0" indent="0">
              <a:spcAft>
                <a:spcPts val="0"/>
              </a:spcAft>
              <a:buNone/>
            </a:pPr>
            <a:r>
              <a:rPr lang="en-US" sz="1400" dirty="0"/>
              <a:t>INNER JOIN PROJECT225.RiderDim R</a:t>
            </a:r>
          </a:p>
          <a:p>
            <a:pPr marL="0" marR="0" indent="0">
              <a:spcAft>
                <a:spcPts val="0"/>
              </a:spcAft>
              <a:buNone/>
            </a:pPr>
            <a:r>
              <a:rPr lang="en-US" sz="1400" dirty="0"/>
              <a:t>ON T.rider_id = R.rider_id</a:t>
            </a:r>
          </a:p>
          <a:p>
            <a:pPr marL="0" marR="0" indent="0">
              <a:spcAft>
                <a:spcPts val="0"/>
              </a:spcAft>
              <a:buNone/>
            </a:pPr>
            <a:r>
              <a:rPr lang="en-US" sz="1400" dirty="0"/>
              <a:t>GROUP BY rider_id,first_name, last_name</a:t>
            </a:r>
          </a:p>
          <a:p>
            <a:pPr marL="0" marR="0" indent="0">
              <a:spcAft>
                <a:spcPts val="0"/>
              </a:spcAft>
              <a:buNone/>
            </a:pPr>
            <a:r>
              <a:rPr lang="en-US" sz="1400" dirty="0"/>
              <a:t>ORDER BY number_of_trips DESC</a:t>
            </a:r>
          </a:p>
          <a:p>
            <a:pPr marL="0" marR="0" indent="0">
              <a:spcAft>
                <a:spcPts val="0"/>
              </a:spcAft>
              <a:buNone/>
            </a:pPr>
            <a:r>
              <a:rPr lang="en-US" sz="1400" dirty="0"/>
              <a:t> </a:t>
            </a:r>
          </a:p>
          <a:p>
            <a:pPr marL="0" marR="0" indent="0">
              <a:spcAft>
                <a:spcPts val="0"/>
              </a:spcAft>
              <a:buNone/>
            </a:pPr>
            <a:r>
              <a:rPr lang="en-US" sz="1400" dirty="0"/>
              <a:t>SELECT * FROM PROJECT225.View_Max_Trips_Customer</a:t>
            </a:r>
          </a:p>
          <a:p>
            <a:pPr marL="0" marR="0" indent="0">
              <a:spcAft>
                <a:spcPts val="0"/>
              </a:spcAft>
              <a:buNone/>
            </a:pPr>
            <a:r>
              <a:rPr lang="en-US" sz="1400" dirty="0"/>
              <a:t>LIMIT 20</a:t>
            </a:r>
          </a:p>
          <a:p>
            <a:pPr marL="0" indent="0">
              <a:buNone/>
            </a:pPr>
            <a:endParaRPr lang="en-US" sz="1500" dirty="0"/>
          </a:p>
        </p:txBody>
      </p:sp>
    </p:spTree>
    <p:extLst>
      <p:ext uri="{BB962C8B-B14F-4D97-AF65-F5344CB8AC3E}">
        <p14:creationId xmlns:p14="http://schemas.microsoft.com/office/powerpoint/2010/main" val="222302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5" name="Content Placeholder 4">
            <a:extLst>
              <a:ext uri="{FF2B5EF4-FFF2-40B4-BE49-F238E27FC236}">
                <a16:creationId xmlns:a16="http://schemas.microsoft.com/office/drawing/2014/main" id="{43CD2247-0B5B-4487-AE04-DE760F65771B}"/>
              </a:ext>
            </a:extLst>
          </p:cNvPr>
          <p:cNvPicPr>
            <a:picLocks noGrp="1" noChangeAspect="1"/>
          </p:cNvPicPr>
          <p:nvPr>
            <p:ph idx="1"/>
          </p:nvPr>
        </p:nvPicPr>
        <p:blipFill>
          <a:blip r:embed="rId2"/>
          <a:stretch>
            <a:fillRect/>
          </a:stretch>
        </p:blipFill>
        <p:spPr>
          <a:xfrm>
            <a:off x="5841962" y="268565"/>
            <a:ext cx="3730860" cy="6218102"/>
          </a:xfrm>
          <a:prstGeom prst="rect">
            <a:avLst/>
          </a:prstGeom>
        </p:spPr>
      </p:pic>
    </p:spTree>
    <p:extLst>
      <p:ext uri="{BB962C8B-B14F-4D97-AF65-F5344CB8AC3E}">
        <p14:creationId xmlns:p14="http://schemas.microsoft.com/office/powerpoint/2010/main" val="1961531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47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1800" kern="1200" dirty="0">
                <a:solidFill>
                  <a:srgbClr val="FFFFFF"/>
                </a:solidFill>
                <a:latin typeface="+mj-lt"/>
                <a:ea typeface="+mj-ea"/>
                <a:cs typeface="+mj-cs"/>
              </a:rPr>
              <a:t>Top 10 customers with highest </a:t>
            </a:r>
            <a:r>
              <a:rPr lang="en-US" sz="1800" dirty="0">
                <a:solidFill>
                  <a:srgbClr val="FFFFFF"/>
                </a:solidFill>
              </a:rPr>
              <a:t>trip counts</a:t>
            </a:r>
            <a:endParaRPr lang="en-US" sz="1800" kern="1200" dirty="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640D8420-25F2-4A4C-A579-1FC22C7D3C21}"/>
              </a:ext>
            </a:extLst>
          </p:cNvPr>
          <p:cNvPicPr>
            <a:picLocks noGrp="1" noChangeAspect="1"/>
          </p:cNvPicPr>
          <p:nvPr>
            <p:ph idx="1"/>
          </p:nvPr>
        </p:nvPicPr>
        <p:blipFill>
          <a:blip r:embed="rId2"/>
          <a:stretch>
            <a:fillRect/>
          </a:stretch>
        </p:blipFill>
        <p:spPr>
          <a:xfrm>
            <a:off x="3729909" y="1510315"/>
            <a:ext cx="7898736" cy="3713432"/>
          </a:xfrm>
        </p:spPr>
      </p:pic>
    </p:spTree>
    <p:extLst>
      <p:ext uri="{BB962C8B-B14F-4D97-AF65-F5344CB8AC3E}">
        <p14:creationId xmlns:p14="http://schemas.microsoft.com/office/powerpoint/2010/main" val="257833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EBDDB-0A14-4BDB-9499-E2782EF92831}"/>
              </a:ext>
            </a:extLst>
          </p:cNvPr>
          <p:cNvSpPr>
            <a:spLocks noGrp="1"/>
          </p:cNvSpPr>
          <p:nvPr>
            <p:ph type="title"/>
          </p:nvPr>
        </p:nvSpPr>
        <p:spPr>
          <a:xfrm>
            <a:off x="586478" y="1683756"/>
            <a:ext cx="3115265" cy="2396359"/>
          </a:xfrm>
        </p:spPr>
        <p:txBody>
          <a:bodyPr anchor="b">
            <a:normAutofit/>
          </a:bodyPr>
          <a:lstStyle/>
          <a:p>
            <a:pPr algn="ctr"/>
            <a:r>
              <a:rPr lang="en-US" sz="4000" dirty="0">
                <a:solidFill>
                  <a:srgbClr val="FFFFFF"/>
                </a:solidFill>
              </a:rPr>
              <a:t>Why Uber ?</a:t>
            </a:r>
          </a:p>
        </p:txBody>
      </p:sp>
      <p:graphicFrame>
        <p:nvGraphicFramePr>
          <p:cNvPr id="5" name="Content Placeholder 2">
            <a:extLst>
              <a:ext uri="{FF2B5EF4-FFF2-40B4-BE49-F238E27FC236}">
                <a16:creationId xmlns:a16="http://schemas.microsoft.com/office/drawing/2014/main" id="{3E18B06B-5244-47F0-89BB-A5645B9C9520}"/>
              </a:ext>
            </a:extLst>
          </p:cNvPr>
          <p:cNvGraphicFramePr>
            <a:graphicFrameLocks noGrp="1"/>
          </p:cNvGraphicFramePr>
          <p:nvPr>
            <p:ph idx="1"/>
            <p:extLst>
              <p:ext uri="{D42A27DB-BD31-4B8C-83A1-F6EECF244321}">
                <p14:modId xmlns:p14="http://schemas.microsoft.com/office/powerpoint/2010/main" val="33749332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8836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39061" y="3022955"/>
            <a:ext cx="3200400" cy="812089"/>
          </a:xfrm>
        </p:spPr>
        <p:txBody>
          <a:bodyPr>
            <a:normAutofit/>
          </a:bodyPr>
          <a:lstStyle/>
          <a:p>
            <a:r>
              <a:rPr lang="en-US" dirty="0">
                <a:solidFill>
                  <a:srgbClr val="FFFFFF"/>
                </a:solidFill>
              </a:rPr>
              <a:t>Scenario 8</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641599" y="1053137"/>
            <a:ext cx="6254509" cy="4769526"/>
          </a:xfrm>
        </p:spPr>
        <p:txBody>
          <a:bodyPr anchor="ctr">
            <a:normAutofit lnSpcReduction="10000"/>
          </a:bodyPr>
          <a:lstStyle/>
          <a:p>
            <a:pPr>
              <a:buFont typeface="Wingdings" panose="05000000000000000000" pitchFamily="2" charset="2"/>
              <a:buChar char="q"/>
            </a:pPr>
            <a:r>
              <a:rPr lang="en-US" sz="1800" dirty="0"/>
              <a:t>Find out all the positive feedbacks received by drivers</a:t>
            </a:r>
          </a:p>
          <a:p>
            <a:pPr>
              <a:buFont typeface="Wingdings" panose="05000000000000000000" pitchFamily="2" charset="2"/>
              <a:buChar char="q"/>
            </a:pPr>
            <a:r>
              <a:rPr lang="en-US" sz="1800" dirty="0"/>
              <a:t>Query:</a:t>
            </a:r>
            <a:endParaRPr lang="en-US" sz="1800" dirty="0">
              <a:latin typeface="Roboto Mono"/>
            </a:endParaRPr>
          </a:p>
          <a:p>
            <a:pPr marL="0" indent="0">
              <a:buNone/>
            </a:pPr>
            <a:r>
              <a:rPr lang="en-US" sz="1400" dirty="0"/>
              <a:t>CREATE OR REPLACE VIEW PROJECT225.View_Positive_Feedback</a:t>
            </a:r>
          </a:p>
          <a:p>
            <a:pPr marL="0" indent="0">
              <a:buNone/>
            </a:pPr>
            <a:r>
              <a:rPr lang="en-US" sz="1400" dirty="0"/>
              <a:t>AS </a:t>
            </a:r>
          </a:p>
          <a:p>
            <a:pPr marL="0" indent="0">
              <a:buNone/>
            </a:pPr>
            <a:r>
              <a:rPr lang="en-US" sz="1400" dirty="0"/>
              <a:t>SELECT </a:t>
            </a:r>
          </a:p>
          <a:p>
            <a:pPr marL="0" indent="0">
              <a:buNone/>
            </a:pPr>
            <a:r>
              <a:rPr lang="en-US" sz="1400" dirty="0"/>
              <a:t>trip_id,</a:t>
            </a:r>
          </a:p>
          <a:p>
            <a:pPr marL="0" indent="0">
              <a:buNone/>
            </a:pPr>
            <a:r>
              <a:rPr lang="en-US" sz="1400" dirty="0"/>
              <a:t>DriverDim.driver_id,</a:t>
            </a:r>
          </a:p>
          <a:p>
            <a:pPr marL="0" indent="0">
              <a:buNone/>
            </a:pPr>
            <a:r>
              <a:rPr lang="en-US" sz="1400" dirty="0"/>
              <a:t>CONCAT(first_name, " ", last_name) AS driver_name,</a:t>
            </a:r>
          </a:p>
          <a:p>
            <a:pPr marL="0" indent="0">
              <a:buNone/>
            </a:pPr>
            <a:r>
              <a:rPr lang="en-US" sz="1400" dirty="0"/>
              <a:t>driver_review</a:t>
            </a:r>
          </a:p>
          <a:p>
            <a:pPr marL="0" indent="0">
              <a:buNone/>
            </a:pPr>
            <a:r>
              <a:rPr lang="en-US" sz="1400" dirty="0"/>
              <a:t>FROM PROJECT225.TripFactTGT</a:t>
            </a:r>
          </a:p>
          <a:p>
            <a:pPr marL="0" indent="0">
              <a:buNone/>
            </a:pPr>
            <a:r>
              <a:rPr lang="en-US" sz="1400" dirty="0"/>
              <a:t>JOIN PROJECT225.DriverDim</a:t>
            </a:r>
          </a:p>
          <a:p>
            <a:pPr marL="0" indent="0">
              <a:buNone/>
            </a:pPr>
            <a:r>
              <a:rPr lang="en-US" sz="1400" dirty="0"/>
              <a:t>ON TripFactTGT.driver_id = DriverDim.driver_id</a:t>
            </a:r>
          </a:p>
          <a:p>
            <a:pPr marL="0" indent="0">
              <a:buNone/>
            </a:pPr>
            <a:r>
              <a:rPr lang="en-US" sz="1400" dirty="0"/>
              <a:t>WHERE driver_review LIKE '%good%' OR driver_review LIKE '%best%' OR driver_review LIKE 'friendly%' OR driver_review LIKE 'polite%'</a:t>
            </a:r>
          </a:p>
          <a:p>
            <a:pPr marL="0" indent="0">
              <a:buNone/>
            </a:pPr>
            <a:br>
              <a:rPr lang="en-US" sz="1400" dirty="0"/>
            </a:br>
            <a:r>
              <a:rPr lang="en-US" sz="1400" dirty="0"/>
              <a:t>SELECT * FROM PROJECT225.View_Positive_Feedback</a:t>
            </a:r>
          </a:p>
        </p:txBody>
      </p:sp>
    </p:spTree>
    <p:extLst>
      <p:ext uri="{BB962C8B-B14F-4D97-AF65-F5344CB8AC3E}">
        <p14:creationId xmlns:p14="http://schemas.microsoft.com/office/powerpoint/2010/main" val="1464492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6" name="Picture 5">
            <a:extLst>
              <a:ext uri="{FF2B5EF4-FFF2-40B4-BE49-F238E27FC236}">
                <a16:creationId xmlns:a16="http://schemas.microsoft.com/office/drawing/2014/main" id="{9551F91F-2C17-43C3-BEF7-A9E433ECF8F9}"/>
              </a:ext>
            </a:extLst>
          </p:cNvPr>
          <p:cNvPicPr>
            <a:picLocks noChangeAspect="1"/>
          </p:cNvPicPr>
          <p:nvPr/>
        </p:nvPicPr>
        <p:blipFill>
          <a:blip r:embed="rId2"/>
          <a:stretch>
            <a:fillRect/>
          </a:stretch>
        </p:blipFill>
        <p:spPr>
          <a:xfrm>
            <a:off x="5484359" y="431779"/>
            <a:ext cx="3552528" cy="5937294"/>
          </a:xfrm>
          <a:prstGeom prst="rect">
            <a:avLst/>
          </a:prstGeom>
        </p:spPr>
      </p:pic>
    </p:spTree>
    <p:extLst>
      <p:ext uri="{BB962C8B-B14F-4D97-AF65-F5344CB8AC3E}">
        <p14:creationId xmlns:p14="http://schemas.microsoft.com/office/powerpoint/2010/main" val="57356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291577" y="2842522"/>
            <a:ext cx="3200400" cy="728962"/>
          </a:xfrm>
        </p:spPr>
        <p:txBody>
          <a:bodyPr>
            <a:normAutofit/>
          </a:bodyPr>
          <a:lstStyle/>
          <a:p>
            <a:r>
              <a:rPr lang="en-US" dirty="0">
                <a:solidFill>
                  <a:srgbClr val="FFFFFF"/>
                </a:solidFill>
              </a:rPr>
              <a:t>Scenario 9</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447308" y="591344"/>
            <a:ext cx="6425203" cy="5231319"/>
          </a:xfrm>
        </p:spPr>
        <p:txBody>
          <a:bodyPr anchor="ctr">
            <a:normAutofit/>
          </a:bodyPr>
          <a:lstStyle/>
          <a:p>
            <a:pPr>
              <a:buFont typeface="Wingdings" panose="05000000000000000000" pitchFamily="2" charset="2"/>
              <a:buChar char="q"/>
            </a:pPr>
            <a:r>
              <a:rPr lang="en-US" sz="1800" dirty="0"/>
              <a:t>Find out all the negative feedbacks received by drivers</a:t>
            </a:r>
          </a:p>
          <a:p>
            <a:pPr>
              <a:buFont typeface="Wingdings" panose="05000000000000000000" pitchFamily="2" charset="2"/>
              <a:buChar char="q"/>
            </a:pPr>
            <a:r>
              <a:rPr lang="en-US" sz="1800" dirty="0"/>
              <a:t>Query :</a:t>
            </a:r>
          </a:p>
          <a:p>
            <a:pPr marL="0" indent="0">
              <a:buNone/>
            </a:pPr>
            <a:br>
              <a:rPr lang="en-US" sz="1400" dirty="0"/>
            </a:br>
            <a:r>
              <a:rPr lang="en-US" sz="1400" dirty="0"/>
              <a:t>CREATE OR REPLACE VIEW PROJECT225.View_Negative_Feedback</a:t>
            </a:r>
          </a:p>
          <a:p>
            <a:pPr marL="0" indent="0">
              <a:buNone/>
            </a:pPr>
            <a:r>
              <a:rPr lang="en-US" sz="1400" dirty="0"/>
              <a:t>AS </a:t>
            </a:r>
          </a:p>
          <a:p>
            <a:pPr marL="0" indent="0">
              <a:buNone/>
            </a:pPr>
            <a:r>
              <a:rPr lang="en-US" sz="1400" dirty="0"/>
              <a:t>SELECT </a:t>
            </a:r>
          </a:p>
          <a:p>
            <a:pPr marL="0" indent="0">
              <a:buNone/>
            </a:pPr>
            <a:r>
              <a:rPr lang="en-US" sz="1400" dirty="0"/>
              <a:t>trip_id,</a:t>
            </a:r>
          </a:p>
          <a:p>
            <a:pPr marL="0" indent="0">
              <a:buNone/>
            </a:pPr>
            <a:r>
              <a:rPr lang="en-US" sz="1400" dirty="0"/>
              <a:t>DriverDim.driver_id,</a:t>
            </a:r>
          </a:p>
          <a:p>
            <a:pPr marL="0" indent="0">
              <a:buNone/>
            </a:pPr>
            <a:r>
              <a:rPr lang="en-US" sz="1400" dirty="0"/>
              <a:t>CONCAT(first_name, " ", last_name) AS driver_name,</a:t>
            </a:r>
          </a:p>
          <a:p>
            <a:pPr marL="0" indent="0">
              <a:buNone/>
            </a:pPr>
            <a:r>
              <a:rPr lang="en-US" sz="1400" dirty="0"/>
              <a:t>driver_review</a:t>
            </a:r>
          </a:p>
          <a:p>
            <a:pPr marL="0" indent="0">
              <a:buNone/>
            </a:pPr>
            <a:r>
              <a:rPr lang="en-US" sz="1400" dirty="0"/>
              <a:t>FROM PROJECT225.TripFactTGT</a:t>
            </a:r>
          </a:p>
          <a:p>
            <a:pPr marL="0" indent="0">
              <a:buNone/>
            </a:pPr>
            <a:r>
              <a:rPr lang="en-US" sz="1400" dirty="0"/>
              <a:t>JOIN PROJECT225.DriverDim</a:t>
            </a:r>
          </a:p>
          <a:p>
            <a:pPr marL="0" indent="0">
              <a:buNone/>
            </a:pPr>
            <a:r>
              <a:rPr lang="en-US" sz="1400" dirty="0"/>
              <a:t>ON TripFactTGT.driver_id = DriverDim.driver_id</a:t>
            </a:r>
          </a:p>
          <a:p>
            <a:pPr marL="0" indent="0">
              <a:buNone/>
            </a:pPr>
            <a:r>
              <a:rPr lang="en-US" sz="1400" dirty="0"/>
              <a:t>WHERE driver_review LIKE '%bad%' OR driver_review LIKE '%worst%' OR driver_review LIKE 'unfriendly%' OR driver_review LIKE 'impolite%';</a:t>
            </a:r>
            <a:br>
              <a:rPr lang="en-US" sz="1400" dirty="0"/>
            </a:br>
            <a:br>
              <a:rPr lang="en-US" sz="1400" dirty="0"/>
            </a:br>
            <a:r>
              <a:rPr lang="en-US" sz="1400" dirty="0"/>
              <a:t>SELECT * FROM PROJECT225.View_Negative_Feedback</a:t>
            </a:r>
          </a:p>
        </p:txBody>
      </p:sp>
    </p:spTree>
    <p:extLst>
      <p:ext uri="{BB962C8B-B14F-4D97-AF65-F5344CB8AC3E}">
        <p14:creationId xmlns:p14="http://schemas.microsoft.com/office/powerpoint/2010/main" val="2991020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4" name="Picture 3">
            <a:extLst>
              <a:ext uri="{FF2B5EF4-FFF2-40B4-BE49-F238E27FC236}">
                <a16:creationId xmlns:a16="http://schemas.microsoft.com/office/drawing/2014/main" id="{AE583EB0-E277-4566-BDBE-3F0BC2976D74}"/>
              </a:ext>
            </a:extLst>
          </p:cNvPr>
          <p:cNvPicPr>
            <a:picLocks noChangeAspect="1"/>
          </p:cNvPicPr>
          <p:nvPr/>
        </p:nvPicPr>
        <p:blipFill>
          <a:blip r:embed="rId2"/>
          <a:stretch>
            <a:fillRect/>
          </a:stretch>
        </p:blipFill>
        <p:spPr>
          <a:xfrm>
            <a:off x="5628082" y="296391"/>
            <a:ext cx="3802056" cy="5719730"/>
          </a:xfrm>
          <a:prstGeom prst="rect">
            <a:avLst/>
          </a:prstGeom>
        </p:spPr>
      </p:pic>
    </p:spTree>
    <p:extLst>
      <p:ext uri="{BB962C8B-B14F-4D97-AF65-F5344CB8AC3E}">
        <p14:creationId xmlns:p14="http://schemas.microsoft.com/office/powerpoint/2010/main" val="3991914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02155" y="2925011"/>
            <a:ext cx="3200400" cy="752061"/>
          </a:xfrm>
        </p:spPr>
        <p:txBody>
          <a:bodyPr>
            <a:normAutofit fontScale="90000"/>
          </a:bodyPr>
          <a:lstStyle/>
          <a:p>
            <a:r>
              <a:rPr lang="en-US" dirty="0">
                <a:solidFill>
                  <a:srgbClr val="FFFFFF"/>
                </a:solidFill>
              </a:rPr>
              <a:t>Scenario 10</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641599" y="572238"/>
            <a:ext cx="6248074" cy="5438504"/>
          </a:xfrm>
        </p:spPr>
        <p:txBody>
          <a:bodyPr anchor="ctr">
            <a:normAutofit/>
          </a:bodyPr>
          <a:lstStyle/>
          <a:p>
            <a:pPr>
              <a:buFont typeface="Wingdings" panose="05000000000000000000" pitchFamily="2" charset="2"/>
              <a:buChar char="q"/>
            </a:pPr>
            <a:endParaRPr lang="en-US" sz="1800" dirty="0"/>
          </a:p>
          <a:p>
            <a:pPr>
              <a:buFont typeface="Wingdings" panose="05000000000000000000" pitchFamily="2" charset="2"/>
              <a:buChar char="q"/>
            </a:pPr>
            <a:r>
              <a:rPr lang="uk-UA" sz="1800" dirty="0"/>
              <a:t>Find out the total earnings of the </a:t>
            </a:r>
            <a:r>
              <a:rPr lang="en-US" sz="1800" dirty="0"/>
              <a:t>drivers</a:t>
            </a:r>
            <a:r>
              <a:rPr lang="uk-UA" sz="1800" dirty="0"/>
              <a:t> till date</a:t>
            </a:r>
            <a:endParaRPr lang="en-US" sz="1800" dirty="0"/>
          </a:p>
          <a:p>
            <a:pPr>
              <a:buFont typeface="Wingdings" panose="05000000000000000000" pitchFamily="2" charset="2"/>
              <a:buChar char="q"/>
            </a:pPr>
            <a:r>
              <a:rPr lang="en-US" sz="1800" dirty="0"/>
              <a:t>Query :</a:t>
            </a:r>
          </a:p>
          <a:p>
            <a:pPr marL="0" indent="0">
              <a:buNone/>
            </a:pPr>
            <a:r>
              <a:rPr lang="en-US" sz="1400" dirty="0"/>
              <a:t>SELECT </a:t>
            </a:r>
          </a:p>
          <a:p>
            <a:pPr marL="0" indent="0">
              <a:buNone/>
            </a:pPr>
            <a:r>
              <a:rPr lang="en-US" sz="1400" dirty="0"/>
              <a:t> TFT.driver_id</a:t>
            </a:r>
          </a:p>
          <a:p>
            <a:pPr marL="0" indent="0">
              <a:buNone/>
            </a:pPr>
            <a:r>
              <a:rPr lang="en-US" sz="1400" dirty="0"/>
              <a:t>,DD.first_name</a:t>
            </a:r>
          </a:p>
          <a:p>
            <a:pPr marL="0" indent="0">
              <a:buNone/>
            </a:pPr>
            <a:r>
              <a:rPr lang="en-US" sz="1400" dirty="0"/>
              <a:t>,DD.last_name</a:t>
            </a:r>
          </a:p>
          <a:p>
            <a:pPr marL="0" indent="0">
              <a:buNone/>
            </a:pPr>
            <a:r>
              <a:rPr lang="en-US" sz="1400" dirty="0"/>
              <a:t>,ROUND(SUM(driver_share),2) AS total_earning</a:t>
            </a:r>
          </a:p>
          <a:p>
            <a:pPr marL="0" indent="0">
              <a:buNone/>
            </a:pPr>
            <a:r>
              <a:rPr lang="en-US" sz="1400" dirty="0"/>
              <a:t>FROM `team-project-data-225.PROJECT225.TripFactTGT` TFT</a:t>
            </a:r>
          </a:p>
          <a:p>
            <a:pPr marL="0" indent="0">
              <a:buNone/>
            </a:pPr>
            <a:r>
              <a:rPr lang="en-US" sz="1400" dirty="0"/>
              <a:t>INNER JOIN `team-project-data-225.PROJECT225.DriverDim` DD</a:t>
            </a:r>
          </a:p>
          <a:p>
            <a:pPr marL="0" indent="0">
              <a:buNone/>
            </a:pPr>
            <a:r>
              <a:rPr lang="en-US" sz="1400" dirty="0"/>
              <a:t>ON TFT.driver_id = DD.driver_id</a:t>
            </a:r>
          </a:p>
          <a:p>
            <a:pPr marL="0" indent="0">
              <a:buNone/>
            </a:pPr>
            <a:r>
              <a:rPr lang="en-US" sz="1400" dirty="0"/>
              <a:t>GROUP BY</a:t>
            </a:r>
          </a:p>
          <a:p>
            <a:pPr marL="0" indent="0">
              <a:buNone/>
            </a:pPr>
            <a:r>
              <a:rPr lang="en-US" sz="1400" dirty="0"/>
              <a:t> TFT.driver_id</a:t>
            </a:r>
          </a:p>
          <a:p>
            <a:pPr marL="0" indent="0">
              <a:buNone/>
            </a:pPr>
            <a:r>
              <a:rPr lang="en-US" sz="1400" dirty="0"/>
              <a:t>,DD.first_name</a:t>
            </a:r>
          </a:p>
          <a:p>
            <a:pPr marL="0" indent="0">
              <a:buNone/>
            </a:pPr>
            <a:r>
              <a:rPr lang="en-US" sz="1400" dirty="0"/>
              <a:t>,DD.last_name</a:t>
            </a:r>
          </a:p>
          <a:p>
            <a:pPr marL="0" indent="0">
              <a:buNone/>
            </a:pPr>
            <a:endParaRPr lang="en-US" sz="2000" dirty="0"/>
          </a:p>
        </p:txBody>
      </p:sp>
    </p:spTree>
    <p:extLst>
      <p:ext uri="{BB962C8B-B14F-4D97-AF65-F5344CB8AC3E}">
        <p14:creationId xmlns:p14="http://schemas.microsoft.com/office/powerpoint/2010/main" val="1451612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5" name="Content Placeholder 4">
            <a:extLst>
              <a:ext uri="{FF2B5EF4-FFF2-40B4-BE49-F238E27FC236}">
                <a16:creationId xmlns:a16="http://schemas.microsoft.com/office/drawing/2014/main" id="{8C1FA9E1-5D78-4B92-ADDD-92F042197814}"/>
              </a:ext>
            </a:extLst>
          </p:cNvPr>
          <p:cNvPicPr>
            <a:picLocks noGrp="1" noChangeAspect="1"/>
          </p:cNvPicPr>
          <p:nvPr>
            <p:ph idx="1"/>
          </p:nvPr>
        </p:nvPicPr>
        <p:blipFill>
          <a:blip r:embed="rId2"/>
          <a:stretch>
            <a:fillRect/>
          </a:stretch>
        </p:blipFill>
        <p:spPr>
          <a:xfrm>
            <a:off x="5920875" y="488734"/>
            <a:ext cx="3682018" cy="5578816"/>
          </a:xfrm>
          <a:prstGeom prst="rect">
            <a:avLst/>
          </a:prstGeom>
        </p:spPr>
      </p:pic>
    </p:spTree>
    <p:extLst>
      <p:ext uri="{BB962C8B-B14F-4D97-AF65-F5344CB8AC3E}">
        <p14:creationId xmlns:p14="http://schemas.microsoft.com/office/powerpoint/2010/main" val="1067237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09275" y="2847580"/>
            <a:ext cx="3200400" cy="771939"/>
          </a:xfrm>
        </p:spPr>
        <p:txBody>
          <a:bodyPr>
            <a:normAutofit fontScale="90000"/>
          </a:bodyPr>
          <a:lstStyle/>
          <a:p>
            <a:r>
              <a:rPr lang="en-US" dirty="0">
                <a:solidFill>
                  <a:srgbClr val="FFFFFF"/>
                </a:solidFill>
              </a:rPr>
              <a:t>Scenario 11</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748981" y="607634"/>
            <a:ext cx="6265114" cy="5268123"/>
          </a:xfrm>
        </p:spPr>
        <p:txBody>
          <a:bodyPr anchor="ctr">
            <a:normAutofit/>
          </a:bodyPr>
          <a:lstStyle/>
          <a:p>
            <a:pPr>
              <a:buFont typeface="Wingdings" panose="05000000000000000000" pitchFamily="2" charset="2"/>
              <a:buChar char="q"/>
            </a:pPr>
            <a:endParaRPr lang="en-US" dirty="0"/>
          </a:p>
          <a:p>
            <a:pPr>
              <a:buFont typeface="Wingdings" panose="05000000000000000000" pitchFamily="2" charset="2"/>
              <a:buChar char="q"/>
            </a:pPr>
            <a:r>
              <a:rPr lang="uk-UA" sz="1800" dirty="0"/>
              <a:t>Find the total earnings of uber </a:t>
            </a:r>
            <a:endParaRPr lang="en-US" sz="1800" dirty="0"/>
          </a:p>
          <a:p>
            <a:pPr>
              <a:buFont typeface="Wingdings" panose="05000000000000000000" pitchFamily="2" charset="2"/>
              <a:buChar char="q"/>
            </a:pPr>
            <a:r>
              <a:rPr lang="en-US" sz="1800" dirty="0"/>
              <a:t>Query :</a:t>
            </a:r>
          </a:p>
          <a:p>
            <a:endParaRPr lang="en-US" dirty="0"/>
          </a:p>
          <a:p>
            <a:pPr marL="0" indent="0">
              <a:buNone/>
            </a:pPr>
            <a:r>
              <a:rPr lang="en-US" sz="1400" dirty="0"/>
              <a:t>SELECT </a:t>
            </a:r>
          </a:p>
          <a:p>
            <a:pPr marL="0" indent="0">
              <a:buNone/>
            </a:pPr>
            <a:r>
              <a:rPr lang="en-US" sz="1400" dirty="0"/>
              <a:t>ROUND(SUM(uber_share),2) AS total_uber_earning</a:t>
            </a:r>
          </a:p>
          <a:p>
            <a:pPr marL="0" indent="0">
              <a:buNone/>
            </a:pPr>
            <a:r>
              <a:rPr lang="en-US" sz="1400" dirty="0"/>
              <a:t>FROM `team-project-data-225.PROJECT225.TripFactTGT` </a:t>
            </a:r>
            <a:endParaRPr lang="en-US" dirty="0"/>
          </a:p>
        </p:txBody>
      </p:sp>
    </p:spTree>
    <p:extLst>
      <p:ext uri="{BB962C8B-B14F-4D97-AF65-F5344CB8AC3E}">
        <p14:creationId xmlns:p14="http://schemas.microsoft.com/office/powerpoint/2010/main" val="1542165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7" name="Picture 6">
            <a:extLst>
              <a:ext uri="{FF2B5EF4-FFF2-40B4-BE49-F238E27FC236}">
                <a16:creationId xmlns:a16="http://schemas.microsoft.com/office/drawing/2014/main" id="{E7702BE2-9728-40D6-BAB8-9B1864DA39CF}"/>
              </a:ext>
            </a:extLst>
          </p:cNvPr>
          <p:cNvPicPr>
            <a:picLocks noChangeAspect="1"/>
          </p:cNvPicPr>
          <p:nvPr/>
        </p:nvPicPr>
        <p:blipFill>
          <a:blip r:embed="rId2"/>
          <a:stretch>
            <a:fillRect/>
          </a:stretch>
        </p:blipFill>
        <p:spPr>
          <a:xfrm>
            <a:off x="4814095" y="843492"/>
            <a:ext cx="6052175" cy="3227061"/>
          </a:xfrm>
          <a:prstGeom prst="rect">
            <a:avLst/>
          </a:prstGeom>
        </p:spPr>
      </p:pic>
    </p:spTree>
    <p:extLst>
      <p:ext uri="{BB962C8B-B14F-4D97-AF65-F5344CB8AC3E}">
        <p14:creationId xmlns:p14="http://schemas.microsoft.com/office/powerpoint/2010/main" val="3431732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38772" y="2898821"/>
            <a:ext cx="3200400" cy="695740"/>
          </a:xfrm>
        </p:spPr>
        <p:txBody>
          <a:bodyPr>
            <a:normAutofit fontScale="90000"/>
          </a:bodyPr>
          <a:lstStyle/>
          <a:p>
            <a:r>
              <a:rPr lang="en-US" dirty="0">
                <a:solidFill>
                  <a:srgbClr val="FFFFFF"/>
                </a:solidFill>
              </a:rPr>
              <a:t>Scenario 12</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02996" y="849900"/>
            <a:ext cx="6640591" cy="4409478"/>
          </a:xfrm>
        </p:spPr>
        <p:txBody>
          <a:bodyPr anchor="ctr">
            <a:normAutofit/>
          </a:bodyPr>
          <a:lstStyle/>
          <a:p>
            <a:pPr>
              <a:buFont typeface="Wingdings" panose="05000000000000000000" pitchFamily="2" charset="2"/>
              <a:buChar char="q"/>
            </a:pPr>
            <a:endParaRPr lang="en-US" sz="1800" dirty="0"/>
          </a:p>
          <a:p>
            <a:pPr>
              <a:buFont typeface="Wingdings" panose="05000000000000000000" pitchFamily="2" charset="2"/>
              <a:buChar char="q"/>
            </a:pPr>
            <a:r>
              <a:rPr lang="en-US" sz="1800" dirty="0"/>
              <a:t>Find out the busiest city where the trip request were more</a:t>
            </a:r>
          </a:p>
          <a:p>
            <a:pPr>
              <a:buFont typeface="Wingdings" panose="05000000000000000000" pitchFamily="2" charset="2"/>
              <a:buChar char="q"/>
            </a:pPr>
            <a:r>
              <a:rPr lang="en-US" sz="1800" dirty="0"/>
              <a:t>Query :</a:t>
            </a:r>
          </a:p>
          <a:p>
            <a:pPr marL="0" indent="0">
              <a:buNone/>
            </a:pPr>
            <a:r>
              <a:rPr lang="en-US" sz="1400" dirty="0"/>
              <a:t>SELECT </a:t>
            </a:r>
          </a:p>
          <a:p>
            <a:pPr marL="0" indent="0">
              <a:buNone/>
            </a:pPr>
            <a:r>
              <a:rPr lang="en-US" sz="1400" dirty="0"/>
              <a:t>LD.city,</a:t>
            </a:r>
          </a:p>
          <a:p>
            <a:pPr marL="0" indent="0">
              <a:buNone/>
            </a:pPr>
            <a:r>
              <a:rPr lang="en-US" sz="1400" dirty="0"/>
              <a:t>COUNT(*) AS trip_request_count</a:t>
            </a:r>
          </a:p>
          <a:p>
            <a:pPr marL="0" indent="0">
              <a:buNone/>
            </a:pPr>
            <a:r>
              <a:rPr lang="en-US" sz="1400" dirty="0"/>
              <a:t>FROM `team-project-data-225.PROJECT225.TripFactTGT` TFT</a:t>
            </a:r>
          </a:p>
          <a:p>
            <a:pPr marL="0" indent="0">
              <a:buNone/>
            </a:pPr>
            <a:r>
              <a:rPr lang="en-US" sz="1400" dirty="0"/>
              <a:t>LEFT JOIN `team-project-data-225.PROJECT225.LocationDim` LD</a:t>
            </a:r>
          </a:p>
          <a:p>
            <a:pPr marL="0" indent="0">
              <a:buNone/>
            </a:pPr>
            <a:r>
              <a:rPr lang="en-US" sz="1400" dirty="0"/>
              <a:t>ON TFT.location_start_id = LD.location_id</a:t>
            </a:r>
          </a:p>
          <a:p>
            <a:pPr marL="0" indent="0">
              <a:buNone/>
            </a:pPr>
            <a:r>
              <a:rPr lang="en-US" sz="1400" dirty="0"/>
              <a:t>GROUP BY LD.city</a:t>
            </a:r>
          </a:p>
          <a:p>
            <a:pPr marL="0" indent="0">
              <a:buNone/>
            </a:pPr>
            <a:r>
              <a:rPr lang="en-US" sz="1400" dirty="0"/>
              <a:t>ORDER BY  trip_request_count  DESC</a:t>
            </a:r>
          </a:p>
          <a:p>
            <a:pPr marL="0" indent="0">
              <a:buNone/>
            </a:pPr>
            <a:endParaRPr lang="en-US" sz="2400" dirty="0"/>
          </a:p>
        </p:txBody>
      </p:sp>
    </p:spTree>
    <p:extLst>
      <p:ext uri="{BB962C8B-B14F-4D97-AF65-F5344CB8AC3E}">
        <p14:creationId xmlns:p14="http://schemas.microsoft.com/office/powerpoint/2010/main" val="365877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4" name="Picture 3">
            <a:extLst>
              <a:ext uri="{FF2B5EF4-FFF2-40B4-BE49-F238E27FC236}">
                <a16:creationId xmlns:a16="http://schemas.microsoft.com/office/drawing/2014/main" id="{6EA651E5-2CF9-44EC-B8ED-75F376A01C57}"/>
              </a:ext>
            </a:extLst>
          </p:cNvPr>
          <p:cNvPicPr>
            <a:picLocks noChangeAspect="1"/>
          </p:cNvPicPr>
          <p:nvPr/>
        </p:nvPicPr>
        <p:blipFill>
          <a:blip r:embed="rId2"/>
          <a:stretch>
            <a:fillRect/>
          </a:stretch>
        </p:blipFill>
        <p:spPr>
          <a:xfrm>
            <a:off x="5746676" y="171162"/>
            <a:ext cx="3182276" cy="6244467"/>
          </a:xfrm>
          <a:prstGeom prst="rect">
            <a:avLst/>
          </a:prstGeom>
        </p:spPr>
      </p:pic>
    </p:spTree>
    <p:extLst>
      <p:ext uri="{BB962C8B-B14F-4D97-AF65-F5344CB8AC3E}">
        <p14:creationId xmlns:p14="http://schemas.microsoft.com/office/powerpoint/2010/main" val="135946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046B-C763-46AB-94F9-93494E995982}"/>
              </a:ext>
            </a:extLst>
          </p:cNvPr>
          <p:cNvSpPr>
            <a:spLocks noGrp="1"/>
          </p:cNvSpPr>
          <p:nvPr>
            <p:ph type="title"/>
          </p:nvPr>
        </p:nvSpPr>
        <p:spPr>
          <a:xfrm>
            <a:off x="586478" y="1683756"/>
            <a:ext cx="3115265" cy="2396359"/>
          </a:xfrm>
        </p:spPr>
        <p:txBody>
          <a:bodyPr anchor="b">
            <a:normAutofit/>
          </a:bodyPr>
          <a:lstStyle/>
          <a:p>
            <a:pPr algn="ctr"/>
            <a:r>
              <a:rPr lang="en-US" sz="4000" dirty="0">
                <a:solidFill>
                  <a:srgbClr val="FFFFFF"/>
                </a:solidFill>
              </a:rPr>
              <a:t>How does Uber work ?</a:t>
            </a:r>
          </a:p>
        </p:txBody>
      </p:sp>
      <p:graphicFrame>
        <p:nvGraphicFramePr>
          <p:cNvPr id="5" name="Content Placeholder 2">
            <a:extLst>
              <a:ext uri="{FF2B5EF4-FFF2-40B4-BE49-F238E27FC236}">
                <a16:creationId xmlns:a16="http://schemas.microsoft.com/office/drawing/2014/main" id="{8F75685B-0792-4ED9-849A-75F1F30058A1}"/>
              </a:ext>
            </a:extLst>
          </p:cNvPr>
          <p:cNvGraphicFramePr>
            <a:graphicFrameLocks noGrp="1"/>
          </p:cNvGraphicFramePr>
          <p:nvPr>
            <p:ph idx="1"/>
            <p:extLst>
              <p:ext uri="{D42A27DB-BD31-4B8C-83A1-F6EECF244321}">
                <p14:modId xmlns:p14="http://schemas.microsoft.com/office/powerpoint/2010/main" val="27082966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041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asil gambar untuk OFFICE"/>
          <p:cNvPicPr>
            <a:picLocks noChangeAspect="1" noChangeArrowheads="1"/>
          </p:cNvPicPr>
          <p:nvPr/>
        </p:nvPicPr>
        <p:blipFill rotWithShape="1">
          <a:blip r:embed="rId2">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t="5231" r="430" b="1961"/>
          <a:stretch/>
        </p:blipFill>
        <p:spPr bwMode="auto">
          <a:xfrm>
            <a:off x="-4762" y="0"/>
            <a:ext cx="12201525" cy="6858000"/>
          </a:xfrm>
          <a:prstGeom prst="rect">
            <a:avLst/>
          </a:prstGeom>
          <a:noFill/>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1774C-B71B-4912-BD63-67169BE59650}"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endParaRPr>
          </a:p>
        </p:txBody>
      </p:sp>
      <p:grpSp>
        <p:nvGrpSpPr>
          <p:cNvPr id="14" name="Group 13">
            <a:extLst>
              <a:ext uri="{FF2B5EF4-FFF2-40B4-BE49-F238E27FC236}">
                <a16:creationId xmlns:a16="http://schemas.microsoft.com/office/drawing/2014/main" id="{D5627749-66D0-47C2-9DAF-AF195C508D74}"/>
              </a:ext>
            </a:extLst>
          </p:cNvPr>
          <p:cNvGrpSpPr/>
          <p:nvPr/>
        </p:nvGrpSpPr>
        <p:grpSpPr>
          <a:xfrm>
            <a:off x="2196080" y="2275647"/>
            <a:ext cx="7799841" cy="2306706"/>
            <a:chOff x="2272279" y="2351847"/>
            <a:chExt cx="7799841" cy="2306706"/>
          </a:xfrm>
        </p:grpSpPr>
        <p:sp>
          <p:nvSpPr>
            <p:cNvPr id="15" name="Parallelogram 14"/>
            <p:cNvSpPr/>
            <p:nvPr/>
          </p:nvSpPr>
          <p:spPr>
            <a:xfrm>
              <a:off x="2272279" y="2351847"/>
              <a:ext cx="7647441" cy="2154306"/>
            </a:xfrm>
            <a:prstGeom prst="parallelogram">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6" name="Parallelogram 15"/>
            <p:cNvSpPr/>
            <p:nvPr/>
          </p:nvSpPr>
          <p:spPr>
            <a:xfrm>
              <a:off x="2424679" y="2504247"/>
              <a:ext cx="7647441" cy="2154306"/>
            </a:xfrm>
            <a:prstGeom prst="parallelogram">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19" name="Title 7"/>
          <p:cNvSpPr txBox="1">
            <a:spLocks/>
          </p:cNvSpPr>
          <p:nvPr/>
        </p:nvSpPr>
        <p:spPr>
          <a:xfrm>
            <a:off x="4200072" y="2899375"/>
            <a:ext cx="3791857" cy="770980"/>
          </a:xfrm>
          <a:prstGeom prst="rect">
            <a:avLst/>
          </a:prstGeom>
        </p:spPr>
        <p:txBody>
          <a:bodyPr wrap="square">
            <a:spAutoFit/>
          </a:bodyPr>
          <a:lstStyle>
            <a:lvl1pPr algn="ctr"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900" b="0" i="0" u="none" strike="noStrike" kern="1200" cap="none" spc="0" normalizeH="0" baseline="0" noProof="0" dirty="0">
                <a:ln>
                  <a:noFill/>
                </a:ln>
                <a:solidFill>
                  <a:prstClr val="white"/>
                </a:solidFill>
                <a:effectLst/>
                <a:uLnTx/>
                <a:uFillTx/>
                <a:latin typeface="Century Gothic"/>
                <a:ea typeface="+mj-ea"/>
                <a:cs typeface="+mj-cs"/>
              </a:rPr>
              <a:t>Thankyou</a:t>
            </a:r>
            <a:endParaRPr kumimoji="0" lang="en-US" sz="1800" b="0" i="0" u="none" strike="noStrike" kern="1200" cap="none" spc="0" normalizeH="0" baseline="0" noProof="0" dirty="0">
              <a:ln>
                <a:noFill/>
              </a:ln>
              <a:solidFill>
                <a:prstClr val="white"/>
              </a:solidFill>
              <a:effectLst/>
              <a:uLnTx/>
              <a:uFillTx/>
              <a:latin typeface="Century Gothic"/>
              <a:ea typeface="+mj-ea"/>
              <a:cs typeface="+mj-cs"/>
            </a:endParaRPr>
          </a:p>
        </p:txBody>
      </p:sp>
    </p:spTree>
    <p:extLst>
      <p:ext uri="{BB962C8B-B14F-4D97-AF65-F5344CB8AC3E}">
        <p14:creationId xmlns:p14="http://schemas.microsoft.com/office/powerpoint/2010/main" val="333652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A53-1B78-452F-9B27-D465D59D907E}"/>
              </a:ext>
            </a:extLst>
          </p:cNvPr>
          <p:cNvSpPr>
            <a:spLocks noGrp="1"/>
          </p:cNvSpPr>
          <p:nvPr>
            <p:ph type="title"/>
          </p:nvPr>
        </p:nvSpPr>
        <p:spPr>
          <a:xfrm>
            <a:off x="466722" y="2802194"/>
            <a:ext cx="3201366" cy="1172158"/>
          </a:xfrm>
        </p:spPr>
        <p:txBody>
          <a:bodyPr anchor="b">
            <a:normAutofit/>
          </a:bodyPr>
          <a:lstStyle/>
          <a:p>
            <a:pPr algn="ctr"/>
            <a:r>
              <a:rPr lang="en-US" sz="3600" dirty="0">
                <a:solidFill>
                  <a:srgbClr val="FFFFFF"/>
                </a:solidFill>
              </a:rPr>
              <a:t>Business Rules :  </a:t>
            </a:r>
            <a:br>
              <a:rPr lang="en-US" sz="3600" dirty="0">
                <a:solidFill>
                  <a:srgbClr val="FFFFFF"/>
                </a:solidFill>
              </a:rPr>
            </a:br>
            <a:r>
              <a:rPr lang="en-US" sz="3600" dirty="0">
                <a:solidFill>
                  <a:srgbClr val="FFFFFF"/>
                </a:solidFill>
              </a:rPr>
              <a:t>As a User</a:t>
            </a:r>
          </a:p>
        </p:txBody>
      </p:sp>
      <p:sp>
        <p:nvSpPr>
          <p:cNvPr id="33" name="Content Placeholder 2">
            <a:extLst>
              <a:ext uri="{FF2B5EF4-FFF2-40B4-BE49-F238E27FC236}">
                <a16:creationId xmlns:a16="http://schemas.microsoft.com/office/drawing/2014/main" id="{EB0D8DF8-9DDB-4BF8-A204-8BAFA8BE0D10}"/>
              </a:ext>
            </a:extLst>
          </p:cNvPr>
          <p:cNvSpPr>
            <a:spLocks noGrp="1"/>
          </p:cNvSpPr>
          <p:nvPr>
            <p:ph idx="1"/>
          </p:nvPr>
        </p:nvSpPr>
        <p:spPr>
          <a:xfrm>
            <a:off x="4513870" y="649480"/>
            <a:ext cx="6555347" cy="5546047"/>
          </a:xfrm>
        </p:spPr>
        <p:style>
          <a:lnRef idx="2">
            <a:schemeClr val="accent1"/>
          </a:lnRef>
          <a:fillRef idx="1">
            <a:schemeClr val="lt1"/>
          </a:fillRef>
          <a:effectRef idx="0">
            <a:schemeClr val="accent1"/>
          </a:effectRef>
          <a:fontRef idx="minor">
            <a:schemeClr val="dk1"/>
          </a:fontRef>
        </p:style>
        <p:txBody>
          <a:bodyPr anchor="ctr">
            <a:normAutofit/>
          </a:bodyPr>
          <a:lstStyle/>
          <a:p>
            <a:endParaRPr lang="en-US" sz="1600" dirty="0"/>
          </a:p>
          <a:p>
            <a:r>
              <a:rPr lang="en-US" sz="1600" dirty="0"/>
              <a:t>User makes an account on the Uber Website</a:t>
            </a:r>
          </a:p>
          <a:p>
            <a:r>
              <a:rPr lang="en-US" sz="1600" dirty="0"/>
              <a:t>The User can be a Customer to book the rides or wants to become the Driver to work with Uber</a:t>
            </a:r>
          </a:p>
          <a:p>
            <a:r>
              <a:rPr lang="en-US" sz="1600" dirty="0"/>
              <a:t>One User can either be a Customer, Driver or both Customer and a Driver</a:t>
            </a:r>
          </a:p>
          <a:p>
            <a:r>
              <a:rPr lang="en-US" sz="1600" dirty="0"/>
              <a:t>The Customer can make any number of bookings under his/her account</a:t>
            </a:r>
          </a:p>
          <a:p>
            <a:pPr rtl="0"/>
            <a:r>
              <a:rPr lang="en-US" sz="1600" dirty="0"/>
              <a:t>The person </a:t>
            </a:r>
            <a:r>
              <a:rPr lang="en-US" sz="1600" b="0" i="0" dirty="0">
                <a:effectLst/>
                <a:latin typeface="-apple-system"/>
              </a:rPr>
              <a:t>can register multiple drivers under his/her Uber Fleet Account under 1 Car. The only restriction is that he/she can use only one driver at a time as he/she need to assign the car to that one. And once car is assigned to one at one point of time than it cannot be assigned to anyone </a:t>
            </a:r>
          </a:p>
          <a:p>
            <a:pPr rtl="0"/>
            <a:r>
              <a:rPr lang="en-US" sz="1600" dirty="0">
                <a:latin typeface="-apple-system"/>
              </a:rPr>
              <a:t>E</a:t>
            </a:r>
            <a:r>
              <a:rPr lang="en-US" sz="1600" b="0" i="0" dirty="0">
                <a:effectLst/>
                <a:latin typeface="-apple-system"/>
              </a:rPr>
              <a:t>xample: The person can add 2 drivers under his/her 1 car </a:t>
            </a:r>
            <a:r>
              <a:rPr lang="en-US" sz="1600" b="0" i="0" dirty="0">
                <a:solidFill>
                  <a:srgbClr val="282829"/>
                </a:solidFill>
                <a:effectLst/>
                <a:latin typeface="-apple-system"/>
              </a:rPr>
              <a:t>and let them drive one by one.</a:t>
            </a:r>
            <a:r>
              <a:rPr lang="en-US" sz="1600" b="0" i="0" dirty="0">
                <a:effectLst/>
                <a:latin typeface="-apple-system"/>
              </a:rPr>
              <a:t> One in day and the other in night</a:t>
            </a:r>
          </a:p>
          <a:p>
            <a:r>
              <a:rPr lang="en-US" sz="1600" dirty="0"/>
              <a:t>The user (both Customer and Driver) can give feedbacks/reviews to their respective trips.</a:t>
            </a:r>
          </a:p>
          <a:p>
            <a:r>
              <a:rPr lang="en-US" sz="1600" dirty="0"/>
              <a:t>The Customer can rate the Driver on his/her experience and the Driver can rate the Customer on his/her experience</a:t>
            </a:r>
          </a:p>
          <a:p>
            <a:r>
              <a:rPr lang="en-US" sz="1600" dirty="0"/>
              <a:t>The person can deactivate or activate his/her account any number of times</a:t>
            </a:r>
          </a:p>
          <a:p>
            <a:endParaRPr lang="en-US" sz="1600" dirty="0"/>
          </a:p>
        </p:txBody>
      </p:sp>
    </p:spTree>
    <p:extLst>
      <p:ext uri="{BB962C8B-B14F-4D97-AF65-F5344CB8AC3E}">
        <p14:creationId xmlns:p14="http://schemas.microsoft.com/office/powerpoint/2010/main" val="257637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A53-1B78-452F-9B27-D465D59D907E}"/>
              </a:ext>
            </a:extLst>
          </p:cNvPr>
          <p:cNvSpPr>
            <a:spLocks noGrp="1"/>
          </p:cNvSpPr>
          <p:nvPr>
            <p:ph type="title"/>
          </p:nvPr>
        </p:nvSpPr>
        <p:spPr>
          <a:xfrm>
            <a:off x="466722" y="2819892"/>
            <a:ext cx="3201366" cy="1154460"/>
          </a:xfrm>
        </p:spPr>
        <p:txBody>
          <a:bodyPr anchor="b">
            <a:normAutofit fontScale="90000"/>
          </a:bodyPr>
          <a:lstStyle/>
          <a:p>
            <a:pPr algn="ctr"/>
            <a:r>
              <a:rPr lang="en-US" sz="4000" kern="1200" dirty="0">
                <a:solidFill>
                  <a:schemeClr val="bg1"/>
                </a:solidFill>
                <a:latin typeface="+mj-lt"/>
                <a:ea typeface="+mj-ea"/>
                <a:cs typeface="+mj-cs"/>
              </a:rPr>
              <a:t>Business Rules :  </a:t>
            </a:r>
            <a:br>
              <a:rPr lang="en-US" sz="4000" kern="1200" dirty="0">
                <a:solidFill>
                  <a:schemeClr val="bg1"/>
                </a:solidFill>
                <a:latin typeface="+mj-lt"/>
                <a:ea typeface="+mj-ea"/>
                <a:cs typeface="+mj-cs"/>
              </a:rPr>
            </a:br>
            <a:r>
              <a:rPr lang="en-US" sz="4000" kern="1200" dirty="0">
                <a:solidFill>
                  <a:schemeClr val="bg1"/>
                </a:solidFill>
                <a:latin typeface="+mj-lt"/>
                <a:ea typeface="+mj-ea"/>
                <a:cs typeface="+mj-cs"/>
              </a:rPr>
              <a:t>As an Enterprise</a:t>
            </a:r>
            <a:endParaRPr lang="en-US" sz="4000" dirty="0">
              <a:solidFill>
                <a:srgbClr val="FFFFFF"/>
              </a:solidFill>
            </a:endParaRPr>
          </a:p>
        </p:txBody>
      </p:sp>
      <p:graphicFrame>
        <p:nvGraphicFramePr>
          <p:cNvPr id="13" name="Content Placeholder 2">
            <a:extLst>
              <a:ext uri="{FF2B5EF4-FFF2-40B4-BE49-F238E27FC236}">
                <a16:creationId xmlns:a16="http://schemas.microsoft.com/office/drawing/2014/main" id="{3B0B006E-857A-4684-9FFF-74C129A44B38}"/>
              </a:ext>
            </a:extLst>
          </p:cNvPr>
          <p:cNvGraphicFramePr>
            <a:graphicFrameLocks noGrp="1"/>
          </p:cNvGraphicFramePr>
          <p:nvPr>
            <p:ph idx="1"/>
            <p:extLst>
              <p:ext uri="{D42A27DB-BD31-4B8C-83A1-F6EECF244321}">
                <p14:modId xmlns:p14="http://schemas.microsoft.com/office/powerpoint/2010/main" val="3680328974"/>
              </p:ext>
            </p:extLst>
          </p:nvPr>
        </p:nvGraphicFramePr>
        <p:xfrm>
          <a:off x="4897021"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5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A53-1B78-452F-9B27-D465D59D907E}"/>
              </a:ext>
            </a:extLst>
          </p:cNvPr>
          <p:cNvSpPr>
            <a:spLocks noGrp="1"/>
          </p:cNvSpPr>
          <p:nvPr>
            <p:ph type="title"/>
          </p:nvPr>
        </p:nvSpPr>
        <p:spPr>
          <a:xfrm>
            <a:off x="466722" y="2908382"/>
            <a:ext cx="3201366" cy="1065969"/>
          </a:xfrm>
        </p:spPr>
        <p:txBody>
          <a:bodyPr anchor="b">
            <a:normAutofit fontScale="90000"/>
          </a:bodyPr>
          <a:lstStyle/>
          <a:p>
            <a:pPr algn="ctr"/>
            <a:r>
              <a:rPr lang="en-US" sz="4000" kern="1200" dirty="0">
                <a:solidFill>
                  <a:schemeClr val="bg1"/>
                </a:solidFill>
                <a:latin typeface="+mj-lt"/>
                <a:ea typeface="+mj-ea"/>
                <a:cs typeface="+mj-cs"/>
              </a:rPr>
              <a:t>Business Rules :  </a:t>
            </a:r>
            <a:br>
              <a:rPr lang="en-US" sz="4000" kern="1200" dirty="0">
                <a:solidFill>
                  <a:schemeClr val="bg1"/>
                </a:solidFill>
                <a:latin typeface="+mj-lt"/>
                <a:ea typeface="+mj-ea"/>
                <a:cs typeface="+mj-cs"/>
              </a:rPr>
            </a:br>
            <a:r>
              <a:rPr lang="en-US" sz="4000" kern="1200" dirty="0">
                <a:solidFill>
                  <a:schemeClr val="bg1"/>
                </a:solidFill>
                <a:latin typeface="+mj-lt"/>
                <a:ea typeface="+mj-ea"/>
                <a:cs typeface="+mj-cs"/>
              </a:rPr>
              <a:t>As an Enterprise</a:t>
            </a:r>
            <a:endParaRPr lang="en-US" sz="4000" dirty="0">
              <a:solidFill>
                <a:srgbClr val="FFFFFF"/>
              </a:solidFill>
            </a:endParaRPr>
          </a:p>
        </p:txBody>
      </p:sp>
      <p:graphicFrame>
        <p:nvGraphicFramePr>
          <p:cNvPr id="14" name="Content Placeholder 2">
            <a:extLst>
              <a:ext uri="{FF2B5EF4-FFF2-40B4-BE49-F238E27FC236}">
                <a16:creationId xmlns:a16="http://schemas.microsoft.com/office/drawing/2014/main" id="{41658AB7-FE82-4934-8FAB-7B4D8087689A}"/>
              </a:ext>
            </a:extLst>
          </p:cNvPr>
          <p:cNvGraphicFramePr>
            <a:graphicFrameLocks noGrp="1"/>
          </p:cNvGraphicFramePr>
          <p:nvPr>
            <p:ph idx="1"/>
            <p:extLst>
              <p:ext uri="{D42A27DB-BD31-4B8C-83A1-F6EECF244321}">
                <p14:modId xmlns:p14="http://schemas.microsoft.com/office/powerpoint/2010/main" val="2412116874"/>
              </p:ext>
            </p:extLst>
          </p:nvPr>
        </p:nvGraphicFramePr>
        <p:xfrm>
          <a:off x="4583483" y="425714"/>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78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246CA9-3297-4BFC-9125-A2265CF2B077}"/>
              </a:ext>
            </a:extLst>
          </p:cNvPr>
          <p:cNvSpPr>
            <a:spLocks noGrp="1"/>
          </p:cNvSpPr>
          <p:nvPr>
            <p:ph type="title"/>
          </p:nvPr>
        </p:nvSpPr>
        <p:spPr>
          <a:xfrm>
            <a:off x="660041" y="2767106"/>
            <a:ext cx="2880828" cy="1114669"/>
          </a:xfrm>
        </p:spPr>
        <p:txBody>
          <a:bodyPr vert="horz" lIns="91440" tIns="45720" rIns="91440" bIns="45720" rtlCol="0" anchor="t">
            <a:normAutofit fontScale="90000"/>
          </a:bodyPr>
          <a:lstStyle/>
          <a:p>
            <a:r>
              <a:rPr lang="en-US" sz="4000" kern="1200" dirty="0">
                <a:solidFill>
                  <a:srgbClr val="FFFFFF"/>
                </a:solidFill>
                <a:latin typeface="+mj-lt"/>
                <a:ea typeface="+mj-ea"/>
                <a:cs typeface="+mj-cs"/>
              </a:rPr>
              <a:t>Logical Data Model</a:t>
            </a:r>
          </a:p>
        </p:txBody>
      </p:sp>
      <p:grpSp>
        <p:nvGrpSpPr>
          <p:cNvPr id="6" name="Group 5">
            <a:extLst>
              <a:ext uri="{FF2B5EF4-FFF2-40B4-BE49-F238E27FC236}">
                <a16:creationId xmlns:a16="http://schemas.microsoft.com/office/drawing/2014/main" id="{328AACC3-FE4A-4AEB-8C9D-F4A14980DECB}"/>
              </a:ext>
            </a:extLst>
          </p:cNvPr>
          <p:cNvGrpSpPr/>
          <p:nvPr/>
        </p:nvGrpSpPr>
        <p:grpSpPr>
          <a:xfrm>
            <a:off x="4112491" y="69371"/>
            <a:ext cx="8010573" cy="6469902"/>
            <a:chOff x="4112491" y="258554"/>
            <a:chExt cx="8010573" cy="6469902"/>
          </a:xfrm>
        </p:grpSpPr>
        <p:pic>
          <p:nvPicPr>
            <p:cNvPr id="2052" name="Picture 4">
              <a:extLst>
                <a:ext uri="{FF2B5EF4-FFF2-40B4-BE49-F238E27FC236}">
                  <a16:creationId xmlns:a16="http://schemas.microsoft.com/office/drawing/2014/main" id="{FB89C869-54E7-354B-83F9-FE2460C1D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491" y="258554"/>
              <a:ext cx="8010573" cy="6340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947624-49BF-420A-B21D-7CE9BB81BC2C}"/>
                </a:ext>
              </a:extLst>
            </p:cNvPr>
            <p:cNvPicPr>
              <a:picLocks noChangeAspect="1"/>
            </p:cNvPicPr>
            <p:nvPr/>
          </p:nvPicPr>
          <p:blipFill>
            <a:blip r:embed="rId3"/>
            <a:stretch>
              <a:fillRect/>
            </a:stretch>
          </p:blipFill>
          <p:spPr>
            <a:xfrm>
              <a:off x="4429093" y="6319505"/>
              <a:ext cx="1263476" cy="408951"/>
            </a:xfrm>
            <a:prstGeom prst="rect">
              <a:avLst/>
            </a:prstGeom>
          </p:spPr>
        </p:pic>
        <p:sp>
          <p:nvSpPr>
            <p:cNvPr id="5" name="Rectangle 4">
              <a:extLst>
                <a:ext uri="{FF2B5EF4-FFF2-40B4-BE49-F238E27FC236}">
                  <a16:creationId xmlns:a16="http://schemas.microsoft.com/office/drawing/2014/main" id="{F53C6B15-3A0A-4C69-A9BB-CE47F9C7811C}"/>
                </a:ext>
              </a:extLst>
            </p:cNvPr>
            <p:cNvSpPr/>
            <p:nvPr/>
          </p:nvSpPr>
          <p:spPr>
            <a:xfrm>
              <a:off x="10190830" y="567559"/>
              <a:ext cx="1399978" cy="378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726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363111-DA40-407B-87AD-0B60FAF64E5F}"/>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ctr"/>
            <a:r>
              <a:rPr lang="en-US" sz="4000" dirty="0">
                <a:solidFill>
                  <a:srgbClr val="FFFFFF"/>
                </a:solidFill>
              </a:rPr>
              <a:t>Physical </a:t>
            </a:r>
            <a:br>
              <a:rPr lang="en-US" sz="4000" dirty="0">
                <a:solidFill>
                  <a:srgbClr val="FFFFFF"/>
                </a:solidFill>
              </a:rPr>
            </a:br>
            <a:r>
              <a:rPr lang="en-US" sz="4000" dirty="0">
                <a:solidFill>
                  <a:srgbClr val="FFFFFF"/>
                </a:solidFill>
              </a:rPr>
              <a:t>Data Model</a:t>
            </a:r>
          </a:p>
        </p:txBody>
      </p:sp>
      <p:grpSp>
        <p:nvGrpSpPr>
          <p:cNvPr id="6" name="Group 5">
            <a:extLst>
              <a:ext uri="{FF2B5EF4-FFF2-40B4-BE49-F238E27FC236}">
                <a16:creationId xmlns:a16="http://schemas.microsoft.com/office/drawing/2014/main" id="{D4AF7522-464A-4FFD-95F1-A5050E95A13B}"/>
              </a:ext>
            </a:extLst>
          </p:cNvPr>
          <p:cNvGrpSpPr/>
          <p:nvPr/>
        </p:nvGrpSpPr>
        <p:grpSpPr>
          <a:xfrm>
            <a:off x="4070133" y="97193"/>
            <a:ext cx="8056702" cy="6656752"/>
            <a:chOff x="3381869" y="15215"/>
            <a:chExt cx="9036050" cy="6858000"/>
          </a:xfrm>
        </p:grpSpPr>
        <p:pic>
          <p:nvPicPr>
            <p:cNvPr id="1026" name="Picture 2">
              <a:extLst>
                <a:ext uri="{FF2B5EF4-FFF2-40B4-BE49-F238E27FC236}">
                  <a16:creationId xmlns:a16="http://schemas.microsoft.com/office/drawing/2014/main" id="{54F56798-83D1-9D43-9EF6-99D82CD11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869" y="15215"/>
              <a:ext cx="90360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3894D6B-4BE0-407E-89E7-A6B6FEDC7DB4}"/>
                </a:ext>
              </a:extLst>
            </p:cNvPr>
            <p:cNvPicPr>
              <a:picLocks noChangeAspect="1"/>
            </p:cNvPicPr>
            <p:nvPr/>
          </p:nvPicPr>
          <p:blipFill>
            <a:blip r:embed="rId3"/>
            <a:stretch>
              <a:fillRect/>
            </a:stretch>
          </p:blipFill>
          <p:spPr>
            <a:xfrm>
              <a:off x="3779556" y="6366676"/>
              <a:ext cx="1114064" cy="360591"/>
            </a:xfrm>
            <a:prstGeom prst="rect">
              <a:avLst/>
            </a:prstGeom>
          </p:spPr>
        </p:pic>
        <p:sp>
          <p:nvSpPr>
            <p:cNvPr id="5" name="Rectangle 4">
              <a:extLst>
                <a:ext uri="{FF2B5EF4-FFF2-40B4-BE49-F238E27FC236}">
                  <a16:creationId xmlns:a16="http://schemas.microsoft.com/office/drawing/2014/main" id="{B9DD7CBC-9D51-428D-8027-5DDE3EDEB042}"/>
                </a:ext>
              </a:extLst>
            </p:cNvPr>
            <p:cNvSpPr/>
            <p:nvPr/>
          </p:nvSpPr>
          <p:spPr>
            <a:xfrm>
              <a:off x="10127768" y="208105"/>
              <a:ext cx="1589164" cy="397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932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ysClr val="windowText" lastClr="000000"/>
      </a:dk1>
      <a:lt1>
        <a:sysClr val="window" lastClr="FFFFFF"/>
      </a:lt1>
      <a:dk2>
        <a:srgbClr val="44546A"/>
      </a:dk2>
      <a:lt2>
        <a:srgbClr val="E7E6E6"/>
      </a:lt2>
      <a:accent1>
        <a:srgbClr val="C06C84"/>
      </a:accent1>
      <a:accent2>
        <a:srgbClr val="6C5B7B"/>
      </a:accent2>
      <a:accent3>
        <a:srgbClr val="35477D"/>
      </a:accent3>
      <a:accent4>
        <a:srgbClr val="FFC000"/>
      </a:accent4>
      <a:accent5>
        <a:srgbClr val="4472C4"/>
      </a:accent5>
      <a:accent6>
        <a:srgbClr val="70AD47"/>
      </a:accent6>
      <a:hlink>
        <a:srgbClr val="0563C1"/>
      </a:hlink>
      <a:folHlink>
        <a:srgbClr val="954F72"/>
      </a:folHlink>
    </a:clrScheme>
    <a:fontScheme name="Custom 3">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3298</TotalTime>
  <Words>2371</Words>
  <Application>Microsoft Office PowerPoint</Application>
  <PresentationFormat>Widescreen</PresentationFormat>
  <Paragraphs>256</Paragraphs>
  <Slides>40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-apple-system</vt:lpstr>
      <vt:lpstr>Arial</vt:lpstr>
      <vt:lpstr>Calibri</vt:lpstr>
      <vt:lpstr>Calibri Light</vt:lpstr>
      <vt:lpstr>Century Gothic</vt:lpstr>
      <vt:lpstr>Roboto</vt:lpstr>
      <vt:lpstr>Roboto Mono</vt:lpstr>
      <vt:lpstr>Wingdings</vt:lpstr>
      <vt:lpstr>Office Theme</vt:lpstr>
      <vt:lpstr>1_Office Theme</vt:lpstr>
      <vt:lpstr> RIDE SHARE ANALYTICS </vt:lpstr>
      <vt:lpstr>About Uber </vt:lpstr>
      <vt:lpstr>Why Uber ?</vt:lpstr>
      <vt:lpstr>How does Uber work ?</vt:lpstr>
      <vt:lpstr>Business Rules :   As a User</vt:lpstr>
      <vt:lpstr>Business Rules :   As an Enterprise</vt:lpstr>
      <vt:lpstr>Business Rules :   As an Enterprise</vt:lpstr>
      <vt:lpstr>Logical Data Model</vt:lpstr>
      <vt:lpstr>Physical  Data Model</vt:lpstr>
      <vt:lpstr>List of Tables</vt:lpstr>
      <vt:lpstr>STAGING LOAD </vt:lpstr>
      <vt:lpstr>ETL PROCESS</vt:lpstr>
      <vt:lpstr>Scenario 1</vt:lpstr>
      <vt:lpstr>Scenario 2 </vt:lpstr>
      <vt:lpstr>Output </vt:lpstr>
      <vt:lpstr>Scenario 3 </vt:lpstr>
      <vt:lpstr>Output </vt:lpstr>
      <vt:lpstr>Peak Hours </vt:lpstr>
      <vt:lpstr>Scenario 4</vt:lpstr>
      <vt:lpstr>Output :</vt:lpstr>
      <vt:lpstr>Percentage of drivers by ratings :</vt:lpstr>
      <vt:lpstr>Scenario 5</vt:lpstr>
      <vt:lpstr>Output :</vt:lpstr>
      <vt:lpstr>Find all the drivers who have good rating</vt:lpstr>
      <vt:lpstr>Scenario 6</vt:lpstr>
      <vt:lpstr>Output</vt:lpstr>
      <vt:lpstr>Scenario 7</vt:lpstr>
      <vt:lpstr>Output</vt:lpstr>
      <vt:lpstr>Top 10 customers with highest trip counts</vt:lpstr>
      <vt:lpstr>Scenario 8</vt:lpstr>
      <vt:lpstr>Output</vt:lpstr>
      <vt:lpstr>Scenario 9</vt:lpstr>
      <vt:lpstr>Output</vt:lpstr>
      <vt:lpstr>Scenario 10</vt:lpstr>
      <vt:lpstr>Output</vt:lpstr>
      <vt:lpstr>Scenario 11</vt:lpstr>
      <vt:lpstr>Output</vt:lpstr>
      <vt:lpstr>Scenario 12</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Ritanjali Jena</dc:creator>
  <cp:lastModifiedBy>Ritanjali Jena</cp:lastModifiedBy>
  <cp:revision>77</cp:revision>
  <dcterms:created xsi:type="dcterms:W3CDTF">2021-04-18T21:22:40Z</dcterms:created>
  <dcterms:modified xsi:type="dcterms:W3CDTF">2021-05-15T00:45:02Z</dcterms:modified>
</cp:coreProperties>
</file>